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8" r:id="rId3"/>
    <p:sldId id="264" r:id="rId4"/>
    <p:sldId id="262" r:id="rId5"/>
    <p:sldId id="266" r:id="rId6"/>
    <p:sldId id="272" r:id="rId7"/>
    <p:sldId id="273" r:id="rId8"/>
    <p:sldId id="298" r:id="rId9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CC"/>
    <a:srgbClr val="394867"/>
    <a:srgbClr val="003399"/>
    <a:srgbClr val="9BA4B4"/>
    <a:srgbClr val="CDCDCD"/>
    <a:srgbClr val="E3E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92F35A-2DC7-49FC-B845-5A17E9DD703E}" v="1527" dt="2023-02-12T05:15:04.4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iyan Kolev" userId="106bd3f5af50ae46" providerId="LiveId" clId="{8E92F35A-2DC7-49FC-B845-5A17E9DD703E}"/>
    <pc:docChg chg="undo redo custSel addSld delSld modSld sldOrd modMainMaster">
      <pc:chgData name="Kristiyan Kolev" userId="106bd3f5af50ae46" providerId="LiveId" clId="{8E92F35A-2DC7-49FC-B845-5A17E9DD703E}" dt="2023-02-12T05:15:04.469" v="4499" actId="1076"/>
      <pc:docMkLst>
        <pc:docMk/>
      </pc:docMkLst>
      <pc:sldChg chg="delSp modSp mod">
        <pc:chgData name="Kristiyan Kolev" userId="106bd3f5af50ae46" providerId="LiveId" clId="{8E92F35A-2DC7-49FC-B845-5A17E9DD703E}" dt="2023-02-10T13:28:43.521" v="1509" actId="14100"/>
        <pc:sldMkLst>
          <pc:docMk/>
          <pc:sldMk cId="1393251602" sldId="256"/>
        </pc:sldMkLst>
        <pc:spChg chg="mod">
          <ac:chgData name="Kristiyan Kolev" userId="106bd3f5af50ae46" providerId="LiveId" clId="{8E92F35A-2DC7-49FC-B845-5A17E9DD703E}" dt="2023-02-10T13:28:43.521" v="1509" actId="14100"/>
          <ac:spMkLst>
            <pc:docMk/>
            <pc:sldMk cId="1393251602" sldId="256"/>
            <ac:spMk id="2" creationId="{A4643392-9E82-9FE1-B0A9-29EBF4DCE69C}"/>
          </ac:spMkLst>
        </pc:spChg>
        <pc:spChg chg="del mod">
          <ac:chgData name="Kristiyan Kolev" userId="106bd3f5af50ae46" providerId="LiveId" clId="{8E92F35A-2DC7-49FC-B845-5A17E9DD703E}" dt="2023-02-10T09:15:48.696" v="366" actId="478"/>
          <ac:spMkLst>
            <pc:docMk/>
            <pc:sldMk cId="1393251602" sldId="256"/>
            <ac:spMk id="3" creationId="{DD7F0C40-7C72-B197-3D3E-7256E4FBCA2D}"/>
          </ac:spMkLst>
        </pc:spChg>
      </pc:sldChg>
      <pc:sldChg chg="ord">
        <pc:chgData name="Kristiyan Kolev" userId="106bd3f5af50ae46" providerId="LiveId" clId="{8E92F35A-2DC7-49FC-B845-5A17E9DD703E}" dt="2023-02-10T11:55:06.913" v="452"/>
        <pc:sldMkLst>
          <pc:docMk/>
          <pc:sldMk cId="872717541" sldId="257"/>
        </pc:sldMkLst>
      </pc:sldChg>
      <pc:sldChg chg="modSp mod ord">
        <pc:chgData name="Kristiyan Kolev" userId="106bd3f5af50ae46" providerId="LiveId" clId="{8E92F35A-2DC7-49FC-B845-5A17E9DD703E}" dt="2023-02-10T21:58:49.788" v="2982"/>
        <pc:sldMkLst>
          <pc:docMk/>
          <pc:sldMk cId="3324670057" sldId="259"/>
        </pc:sldMkLst>
        <pc:spChg chg="mod">
          <ac:chgData name="Kristiyan Kolev" userId="106bd3f5af50ae46" providerId="LiveId" clId="{8E92F35A-2DC7-49FC-B845-5A17E9DD703E}" dt="2023-02-10T21:58:49.788" v="2982"/>
          <ac:spMkLst>
            <pc:docMk/>
            <pc:sldMk cId="3324670057" sldId="259"/>
            <ac:spMk id="2" creationId="{CE810120-4ECE-4BA2-37F6-8878F976AD01}"/>
          </ac:spMkLst>
        </pc:spChg>
      </pc:sldChg>
      <pc:sldChg chg="addSp delSp modSp mod ord">
        <pc:chgData name="Kristiyan Kolev" userId="106bd3f5af50ae46" providerId="LiveId" clId="{8E92F35A-2DC7-49FC-B845-5A17E9DD703E}" dt="2023-02-10T21:38:56.714" v="2717" actId="1076"/>
        <pc:sldMkLst>
          <pc:docMk/>
          <pc:sldMk cId="3149604228" sldId="261"/>
        </pc:sldMkLst>
        <pc:spChg chg="mod">
          <ac:chgData name="Kristiyan Kolev" userId="106bd3f5af50ae46" providerId="LiveId" clId="{8E92F35A-2DC7-49FC-B845-5A17E9DD703E}" dt="2023-02-09T22:26:53.320" v="353" actId="122"/>
          <ac:spMkLst>
            <pc:docMk/>
            <pc:sldMk cId="3149604228" sldId="261"/>
            <ac:spMk id="2" creationId="{CFC0EC5C-6D02-7943-4EF5-602BAF8B0D23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6" creationId="{054F0BAA-6C26-D116-64F5-BC71F68F81B4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7" creationId="{36720464-856D-FC75-1EE3-4058D2CFA535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8" creationId="{7325AF5B-5523-968A-B481-EBEACFE89A9C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9" creationId="{021011CC-5760-6C00-D79E-6FACD981D6E9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10" creationId="{E928A6A1-A36E-6528-A838-AA052FBE00C6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11" creationId="{D6E40089-0588-ADD3-9669-363AB84314C8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22" creationId="{660A6FA6-A515-A09E-346B-E002E5FC24DA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23" creationId="{3A5DBDF3-BD00-0628-904C-02ED0AF58A11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25" creationId="{D01A0B2D-46DD-0A64-6367-2BB53C2738AB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26" creationId="{47792257-C43C-3C36-774C-1109DF13CE11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27" creationId="{4DC48DDE-A830-E89C-0D31-2772781CE8F2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28" creationId="{3161DF40-EA47-0FDB-082D-D59182353AA1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29" creationId="{06273051-CDD9-9844-15C0-314B1179D584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30" creationId="{76100326-BC1F-4D75-BDE5-3E47D65385F7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31" creationId="{94A5C232-2745-A4DA-0253-2458B1B9EF18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32" creationId="{845C9071-41F4-FB43-BD31-F46F78E7FB0E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33" creationId="{D7E49D0C-87C1-10B7-215F-6DAF956CF1C2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34" creationId="{FE2A294B-2B7A-1F2B-AB10-74C05F8F0B81}"/>
          </ac:spMkLst>
        </pc:spChg>
        <pc:spChg chg="mod">
          <ac:chgData name="Kristiyan Kolev" userId="106bd3f5af50ae46" providerId="LiveId" clId="{8E92F35A-2DC7-49FC-B845-5A17E9DD703E}" dt="2023-02-09T22:15:54.035" v="265" actId="164"/>
          <ac:spMkLst>
            <pc:docMk/>
            <pc:sldMk cId="3149604228" sldId="261"/>
            <ac:spMk id="35" creationId="{DED81DE7-E24C-E68D-BD73-4F5BB7252D54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36" creationId="{306971CD-4271-BA1D-B37A-24F1B4A6C67C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37" creationId="{BC5E3E95-1F4C-41F7-AB0A-831D413BBEF3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39" creationId="{8BFF9575-1D62-ECA9-775B-676E9BF9C42B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40" creationId="{D95F021E-9F7F-43E5-7238-8282510ED98F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41" creationId="{8D979939-6C15-B1E6-1026-CD40715DE227}"/>
          </ac:spMkLst>
        </pc:spChg>
        <pc:spChg chg="mod">
          <ac:chgData name="Kristiyan Kolev" userId="106bd3f5af50ae46" providerId="LiveId" clId="{8E92F35A-2DC7-49FC-B845-5A17E9DD703E}" dt="2023-02-09T22:27:48.917" v="359" actId="403"/>
          <ac:spMkLst>
            <pc:docMk/>
            <pc:sldMk cId="3149604228" sldId="261"/>
            <ac:spMk id="44" creationId="{58406236-0046-565E-5790-2D61DC931F01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55" creationId="{79FC9A16-7A42-64F6-92D6-B97A66E8B0C1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56" creationId="{EE859E5D-51B8-1D20-64DB-5E0E25D78418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57" creationId="{1EAF14BC-E37D-1DEC-6FF6-F9F579ED79F9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58" creationId="{DCC0B7F1-E53C-195D-F840-819CB36213F5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59" creationId="{8B08E2CD-DB51-5D72-B830-D8BE5524A593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60" creationId="{6272F78F-E44E-9E31-16FB-3256414FBAD7}"/>
          </ac:spMkLst>
        </pc:spChg>
        <pc:spChg chg="mod">
          <ac:chgData name="Kristiyan Kolev" userId="106bd3f5af50ae46" providerId="LiveId" clId="{8E92F35A-2DC7-49FC-B845-5A17E9DD703E}" dt="2023-02-09T22:27:17.074" v="356" actId="164"/>
          <ac:spMkLst>
            <pc:docMk/>
            <pc:sldMk cId="3149604228" sldId="261"/>
            <ac:spMk id="61" creationId="{E6672C22-A144-763C-79D1-61D1BEE72D22}"/>
          </ac:spMkLst>
        </pc:spChg>
        <pc:spChg chg="mod">
          <ac:chgData name="Kristiyan Kolev" userId="106bd3f5af50ae46" providerId="LiveId" clId="{8E92F35A-2DC7-49FC-B845-5A17E9DD703E}" dt="2023-02-09T22:27:51.158" v="360" actId="403"/>
          <ac:spMkLst>
            <pc:docMk/>
            <pc:sldMk cId="3149604228" sldId="261"/>
            <ac:spMk id="62" creationId="{15738B3F-064E-506E-142D-BE40668ECE7C}"/>
          </ac:spMkLst>
        </pc:spChg>
        <pc:spChg chg="mod">
          <ac:chgData name="Kristiyan Kolev" userId="106bd3f5af50ae46" providerId="LiveId" clId="{8E92F35A-2DC7-49FC-B845-5A17E9DD703E}" dt="2023-02-09T22:27:53.467" v="361" actId="403"/>
          <ac:spMkLst>
            <pc:docMk/>
            <pc:sldMk cId="3149604228" sldId="261"/>
            <ac:spMk id="63" creationId="{BC00FAFA-8928-1E16-F0EC-30C9188620E2}"/>
          </ac:spMkLst>
        </pc:spChg>
        <pc:spChg chg="del">
          <ac:chgData name="Kristiyan Kolev" userId="106bd3f5af50ae46" providerId="LiveId" clId="{8E92F35A-2DC7-49FC-B845-5A17E9DD703E}" dt="2023-02-09T22:26:11.411" v="350" actId="478"/>
          <ac:spMkLst>
            <pc:docMk/>
            <pc:sldMk cId="3149604228" sldId="261"/>
            <ac:spMk id="64" creationId="{1B6F9B58-D967-FCB8-317B-03E83CF88B7E}"/>
          </ac:spMkLst>
        </pc:spChg>
        <pc:grpChg chg="add mod">
          <ac:chgData name="Kristiyan Kolev" userId="106bd3f5af50ae46" providerId="LiveId" clId="{8E92F35A-2DC7-49FC-B845-5A17E9DD703E}" dt="2023-02-09T22:27:10.417" v="355" actId="1076"/>
          <ac:grpSpMkLst>
            <pc:docMk/>
            <pc:sldMk cId="3149604228" sldId="261"/>
            <ac:grpSpMk id="3" creationId="{63CD1184-7476-86A7-9357-3C9F04FF35F2}"/>
          </ac:grpSpMkLst>
        </pc:grpChg>
        <pc:grpChg chg="add mod">
          <ac:chgData name="Kristiyan Kolev" userId="106bd3f5af50ae46" providerId="LiveId" clId="{8E92F35A-2DC7-49FC-B845-5A17E9DD703E}" dt="2023-02-10T21:38:56.714" v="2717" actId="1076"/>
          <ac:grpSpMkLst>
            <pc:docMk/>
            <pc:sldMk cId="3149604228" sldId="261"/>
            <ac:grpSpMk id="12" creationId="{9EDFF5C8-2608-D5AF-78FA-DB8732A338DA}"/>
          </ac:grpSpMkLst>
        </pc:grpChg>
      </pc:sldChg>
      <pc:sldChg chg="addSp delSp modSp mod ord">
        <pc:chgData name="Kristiyan Kolev" userId="106bd3f5af50ae46" providerId="LiveId" clId="{8E92F35A-2DC7-49FC-B845-5A17E9DD703E}" dt="2023-02-10T11:55:27.686" v="460" actId="20577"/>
        <pc:sldMkLst>
          <pc:docMk/>
          <pc:sldMk cId="1075935380" sldId="262"/>
        </pc:sldMkLst>
        <pc:spChg chg="mod">
          <ac:chgData name="Kristiyan Kolev" userId="106bd3f5af50ae46" providerId="LiveId" clId="{8E92F35A-2DC7-49FC-B845-5A17E9DD703E}" dt="2023-02-10T11:55:27.686" v="460" actId="20577"/>
          <ac:spMkLst>
            <pc:docMk/>
            <pc:sldMk cId="1075935380" sldId="262"/>
            <ac:spMk id="2" creationId="{B9430C2A-9423-F4C3-0B2D-4C533F595FF0}"/>
          </ac:spMkLst>
        </pc:spChg>
        <pc:spChg chg="del">
          <ac:chgData name="Kristiyan Kolev" userId="106bd3f5af50ae46" providerId="LiveId" clId="{8E92F35A-2DC7-49FC-B845-5A17E9DD703E}" dt="2023-02-09T22:19:51.316" v="308" actId="478"/>
          <ac:spMkLst>
            <pc:docMk/>
            <pc:sldMk cId="1075935380" sldId="262"/>
            <ac:spMk id="3" creationId="{66025AA4-0D0A-20CE-CAB2-FAA675215147}"/>
          </ac:spMkLst>
        </pc:spChg>
        <pc:spChg chg="mod">
          <ac:chgData name="Kristiyan Kolev" userId="106bd3f5af50ae46" providerId="LiveId" clId="{8E92F35A-2DC7-49FC-B845-5A17E9DD703E}" dt="2023-02-09T22:20:16.657" v="318" actId="164"/>
          <ac:spMkLst>
            <pc:docMk/>
            <pc:sldMk cId="1075935380" sldId="262"/>
            <ac:spMk id="6" creationId="{2BAFCB75-6033-975E-0C58-5E3AEECDC0D7}"/>
          </ac:spMkLst>
        </pc:spChg>
        <pc:spChg chg="add del mod">
          <ac:chgData name="Kristiyan Kolev" userId="106bd3f5af50ae46" providerId="LiveId" clId="{8E92F35A-2DC7-49FC-B845-5A17E9DD703E}" dt="2023-02-09T22:19:53.506" v="309" actId="478"/>
          <ac:spMkLst>
            <pc:docMk/>
            <pc:sldMk cId="1075935380" sldId="262"/>
            <ac:spMk id="8" creationId="{9B47FB89-EA55-91A8-29C3-63048FE6D185}"/>
          </ac:spMkLst>
        </pc:spChg>
        <pc:spChg chg="mod">
          <ac:chgData name="Kristiyan Kolev" userId="106bd3f5af50ae46" providerId="LiveId" clId="{8E92F35A-2DC7-49FC-B845-5A17E9DD703E}" dt="2023-02-09T22:20:52.871" v="330" actId="403"/>
          <ac:spMkLst>
            <pc:docMk/>
            <pc:sldMk cId="1075935380" sldId="262"/>
            <ac:spMk id="9" creationId="{0AEAC6DA-B9E2-69CE-59A9-8811FB74291D}"/>
          </ac:spMkLst>
        </pc:spChg>
        <pc:spChg chg="mod">
          <ac:chgData name="Kristiyan Kolev" userId="106bd3f5af50ae46" providerId="LiveId" clId="{8E92F35A-2DC7-49FC-B845-5A17E9DD703E}" dt="2023-02-09T22:20:36.707" v="322" actId="1076"/>
          <ac:spMkLst>
            <pc:docMk/>
            <pc:sldMk cId="1075935380" sldId="262"/>
            <ac:spMk id="11" creationId="{55F4FD4B-A30C-17C0-6EE4-C31587F1DD08}"/>
          </ac:spMkLst>
        </pc:spChg>
        <pc:spChg chg="mod">
          <ac:chgData name="Kristiyan Kolev" userId="106bd3f5af50ae46" providerId="LiveId" clId="{8E92F35A-2DC7-49FC-B845-5A17E9DD703E}" dt="2023-02-09T22:21:35.831" v="332" actId="113"/>
          <ac:spMkLst>
            <pc:docMk/>
            <pc:sldMk cId="1075935380" sldId="262"/>
            <ac:spMk id="12" creationId="{A3AD0667-F02F-A5DB-29AF-9C70986ABEFE}"/>
          </ac:spMkLst>
        </pc:spChg>
        <pc:grpChg chg="add mod">
          <ac:chgData name="Kristiyan Kolev" userId="106bd3f5af50ae46" providerId="LiveId" clId="{8E92F35A-2DC7-49FC-B845-5A17E9DD703E}" dt="2023-02-09T22:20:24.324" v="320" actId="1076"/>
          <ac:grpSpMkLst>
            <pc:docMk/>
            <pc:sldMk cId="1075935380" sldId="262"/>
            <ac:grpSpMk id="10" creationId="{155151F0-6ED2-395E-4DEC-F5A023D310E8}"/>
          </ac:grpSpMkLst>
        </pc:grpChg>
      </pc:sldChg>
      <pc:sldChg chg="modSp mod ord modShow">
        <pc:chgData name="Kristiyan Kolev" userId="106bd3f5af50ae46" providerId="LiveId" clId="{8E92F35A-2DC7-49FC-B845-5A17E9DD703E}" dt="2023-02-11T15:29:54.940" v="3536" actId="20577"/>
        <pc:sldMkLst>
          <pc:docMk/>
          <pc:sldMk cId="668254129" sldId="263"/>
        </pc:sldMkLst>
        <pc:spChg chg="mod">
          <ac:chgData name="Kristiyan Kolev" userId="106bd3f5af50ae46" providerId="LiveId" clId="{8E92F35A-2DC7-49FC-B845-5A17E9DD703E}" dt="2023-02-11T15:29:54.940" v="3536" actId="20577"/>
          <ac:spMkLst>
            <pc:docMk/>
            <pc:sldMk cId="668254129" sldId="263"/>
            <ac:spMk id="2" creationId="{24748960-324E-F2DF-E743-ABA4B0E0A3AB}"/>
          </ac:spMkLst>
        </pc:spChg>
      </pc:sldChg>
      <pc:sldChg chg="addSp delSp modSp add mod ord">
        <pc:chgData name="Kristiyan Kolev" userId="106bd3f5af50ae46" providerId="LiveId" clId="{8E92F35A-2DC7-49FC-B845-5A17E9DD703E}" dt="2023-02-09T22:19:12.260" v="307" actId="2711"/>
        <pc:sldMkLst>
          <pc:docMk/>
          <pc:sldMk cId="2847101291" sldId="264"/>
        </pc:sldMkLst>
        <pc:spChg chg="mod">
          <ac:chgData name="Kristiyan Kolev" userId="106bd3f5af50ae46" providerId="LiveId" clId="{8E92F35A-2DC7-49FC-B845-5A17E9DD703E}" dt="2023-02-09T22:17:14.590" v="303" actId="20577"/>
          <ac:spMkLst>
            <pc:docMk/>
            <pc:sldMk cId="2847101291" sldId="264"/>
            <ac:spMk id="3" creationId="{E43C14AC-5297-626D-150A-13467E024A07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6" creationId="{74988324-6B29-5201-14DA-70DBB4CD70FA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7" creationId="{95999DD2-07CE-9335-29C8-E9C822D37D17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8" creationId="{306B2AE0-3FE0-8E74-31FE-1FF6495F9A99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9" creationId="{72AA5AC9-7528-2397-8A06-D82615C7E777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10" creationId="{9C08B4C6-73BC-ED33-DB4C-D289BB9FBC6D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11" creationId="{4B3CDB25-7502-D698-A3F6-FD1D3567EA9B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12" creationId="{31691070-CFBE-375F-5972-388DAFD410D9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14" creationId="{DF5EEF89-5404-5704-A4A4-629888573708}"/>
          </ac:spMkLst>
        </pc:spChg>
        <pc:spChg chg="mod">
          <ac:chgData name="Kristiyan Kolev" userId="106bd3f5af50ae46" providerId="LiveId" clId="{8E92F35A-2DC7-49FC-B845-5A17E9DD703E}" dt="2023-02-09T22:19:12.260" v="307" actId="2711"/>
          <ac:spMkLst>
            <pc:docMk/>
            <pc:sldMk cId="2847101291" sldId="264"/>
            <ac:spMk id="15" creationId="{90B91760-0622-63A9-FD73-B7FB32D45623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16" creationId="{8552B00D-437D-627B-501A-5807028434F6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17" creationId="{87D2AD15-BAB2-3960-E32A-062BB5A0835A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18" creationId="{F6E3878C-750F-DB39-3A5D-FB481B89E0CD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19" creationId="{7AFE7B0D-4B6E-D9E3-0FD4-9A0EB6C196C5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20" creationId="{1A79DA68-BC39-A787-4761-A86DECCC9746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21" creationId="{A0668FD0-0664-58B0-47E1-54B1984FA143}"/>
          </ac:spMkLst>
        </pc:spChg>
        <pc:spChg chg="mod">
          <ac:chgData name="Kristiyan Kolev" userId="106bd3f5af50ae46" providerId="LiveId" clId="{8E92F35A-2DC7-49FC-B845-5A17E9DD703E}" dt="2023-02-09T21:25:48.021" v="16"/>
          <ac:spMkLst>
            <pc:docMk/>
            <pc:sldMk cId="2847101291" sldId="264"/>
            <ac:spMk id="22" creationId="{D51A521B-5431-ECF3-C001-3A33581505A4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23" creationId="{218C73D6-7BD5-EE4E-BB8E-B78A6AFE97D0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24" creationId="{0FAFBECA-290A-EE36-D477-4D476E96F082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25" creationId="{1B77AA8C-AFBE-0166-C29C-F7FF16D90CE5}"/>
          </ac:spMkLst>
        </pc:spChg>
        <pc:spChg chg="mod">
          <ac:chgData name="Kristiyan Kolev" userId="106bd3f5af50ae46" providerId="LiveId" clId="{8E92F35A-2DC7-49FC-B845-5A17E9DD703E}" dt="2023-02-09T22:16:01.082" v="266"/>
          <ac:spMkLst>
            <pc:docMk/>
            <pc:sldMk cId="2847101291" sldId="264"/>
            <ac:spMk id="26" creationId="{57B314B5-AF14-5297-9B53-B96FECA7A187}"/>
          </ac:spMkLst>
        </pc:spChg>
        <pc:spChg chg="add del mod">
          <ac:chgData name="Kristiyan Kolev" userId="106bd3f5af50ae46" providerId="LiveId" clId="{8E92F35A-2DC7-49FC-B845-5A17E9DD703E}" dt="2023-02-09T22:16:07.959" v="268" actId="478"/>
          <ac:spMkLst>
            <pc:docMk/>
            <pc:sldMk cId="2847101291" sldId="264"/>
            <ac:spMk id="28" creationId="{DAF2F391-41FE-3FDA-D640-70408B91B3BF}"/>
          </ac:spMkLst>
        </pc:spChg>
        <pc:grpChg chg="add mod">
          <ac:chgData name="Kristiyan Kolev" userId="106bd3f5af50ae46" providerId="LiveId" clId="{8E92F35A-2DC7-49FC-B845-5A17E9DD703E}" dt="2023-02-09T22:16:34.017" v="273" actId="1076"/>
          <ac:grpSpMkLst>
            <pc:docMk/>
            <pc:sldMk cId="2847101291" sldId="264"/>
            <ac:grpSpMk id="2" creationId="{25A7EFB1-4BD3-A9CF-5D58-C08A1343A736}"/>
          </ac:grpSpMkLst>
        </pc:grpChg>
        <pc:picChg chg="del">
          <ac:chgData name="Kristiyan Kolev" userId="106bd3f5af50ae46" providerId="LiveId" clId="{8E92F35A-2DC7-49FC-B845-5A17E9DD703E}" dt="2023-02-09T22:16:02.897" v="267" actId="478"/>
          <ac:picMkLst>
            <pc:docMk/>
            <pc:sldMk cId="2847101291" sldId="264"/>
            <ac:picMk id="13" creationId="{12F6720E-57D6-8D98-94A9-5B07C57F85C2}"/>
          </ac:picMkLst>
        </pc:picChg>
      </pc:sldChg>
      <pc:sldChg chg="add del">
        <pc:chgData name="Kristiyan Kolev" userId="106bd3f5af50ae46" providerId="LiveId" clId="{8E92F35A-2DC7-49FC-B845-5A17E9DD703E}" dt="2023-02-09T21:25:24.509" v="13"/>
        <pc:sldMkLst>
          <pc:docMk/>
          <pc:sldMk cId="2974928549" sldId="265"/>
        </pc:sldMkLst>
      </pc:sldChg>
      <pc:sldChg chg="modSp add del mod ord">
        <pc:chgData name="Kristiyan Kolev" userId="106bd3f5af50ae46" providerId="LiveId" clId="{8E92F35A-2DC7-49FC-B845-5A17E9DD703E}" dt="2023-02-10T11:55:13.144" v="453" actId="47"/>
        <pc:sldMkLst>
          <pc:docMk/>
          <pc:sldMk cId="4073588271" sldId="265"/>
        </pc:sldMkLst>
        <pc:spChg chg="mod">
          <ac:chgData name="Kristiyan Kolev" userId="106bd3f5af50ae46" providerId="LiveId" clId="{8E92F35A-2DC7-49FC-B845-5A17E9DD703E}" dt="2023-02-09T21:27:02.702" v="24"/>
          <ac:spMkLst>
            <pc:docMk/>
            <pc:sldMk cId="4073588271" sldId="265"/>
            <ac:spMk id="22" creationId="{D51A521B-5431-ECF3-C001-3A33581505A4}"/>
          </ac:spMkLst>
        </pc:spChg>
      </pc:sldChg>
      <pc:sldChg chg="addSp delSp modSp new mod">
        <pc:chgData name="Kristiyan Kolev" userId="106bd3f5af50ae46" providerId="LiveId" clId="{8E92F35A-2DC7-49FC-B845-5A17E9DD703E}" dt="2023-02-09T22:25:06.535" v="340" actId="113"/>
        <pc:sldMkLst>
          <pc:docMk/>
          <pc:sldMk cId="2852606002" sldId="266"/>
        </pc:sldMkLst>
        <pc:spChg chg="mod">
          <ac:chgData name="Kristiyan Kolev" userId="106bd3f5af50ae46" providerId="LiveId" clId="{8E92F35A-2DC7-49FC-B845-5A17E9DD703E}" dt="2023-02-09T22:25:06.535" v="340" actId="113"/>
          <ac:spMkLst>
            <pc:docMk/>
            <pc:sldMk cId="2852606002" sldId="266"/>
            <ac:spMk id="2" creationId="{7BF3E89B-93AE-AC3A-590D-378114472716}"/>
          </ac:spMkLst>
        </pc:spChg>
        <pc:spChg chg="del mod">
          <ac:chgData name="Kristiyan Kolev" userId="106bd3f5af50ae46" providerId="LiveId" clId="{8E92F35A-2DC7-49FC-B845-5A17E9DD703E}" dt="2023-02-09T21:42:54.038" v="62" actId="478"/>
          <ac:spMkLst>
            <pc:docMk/>
            <pc:sldMk cId="2852606002" sldId="266"/>
            <ac:spMk id="3" creationId="{7A1FCD52-443F-EADB-F52E-3ED5C051F920}"/>
          </ac:spMkLst>
        </pc:spChg>
        <pc:spChg chg="add mod ord">
          <ac:chgData name="Kristiyan Kolev" userId="106bd3f5af50ae46" providerId="LiveId" clId="{8E92F35A-2DC7-49FC-B845-5A17E9DD703E}" dt="2023-02-09T22:01:08.781" v="209" actId="164"/>
          <ac:spMkLst>
            <pc:docMk/>
            <pc:sldMk cId="2852606002" sldId="266"/>
            <ac:spMk id="6" creationId="{A499E2E1-0923-E97B-056F-BF14C5DD39B7}"/>
          </ac:spMkLst>
        </pc:spChg>
        <pc:spChg chg="add mod">
          <ac:chgData name="Kristiyan Kolev" userId="106bd3f5af50ae46" providerId="LiveId" clId="{8E92F35A-2DC7-49FC-B845-5A17E9DD703E}" dt="2023-02-09T22:01:08.781" v="209" actId="164"/>
          <ac:spMkLst>
            <pc:docMk/>
            <pc:sldMk cId="2852606002" sldId="266"/>
            <ac:spMk id="7" creationId="{CE09140D-42E3-D888-79C9-2167059512CD}"/>
          </ac:spMkLst>
        </pc:spChg>
        <pc:spChg chg="add mod">
          <ac:chgData name="Kristiyan Kolev" userId="106bd3f5af50ae46" providerId="LiveId" clId="{8E92F35A-2DC7-49FC-B845-5A17E9DD703E}" dt="2023-02-09T22:02:05.173" v="222" actId="1076"/>
          <ac:spMkLst>
            <pc:docMk/>
            <pc:sldMk cId="2852606002" sldId="266"/>
            <ac:spMk id="11" creationId="{20A37E8A-3E1C-F512-4722-42A414C710F5}"/>
          </ac:spMkLst>
        </pc:spChg>
        <pc:spChg chg="add mod">
          <ac:chgData name="Kristiyan Kolev" userId="106bd3f5af50ae46" providerId="LiveId" clId="{8E92F35A-2DC7-49FC-B845-5A17E9DD703E}" dt="2023-02-09T22:01:20.273" v="210" actId="164"/>
          <ac:spMkLst>
            <pc:docMk/>
            <pc:sldMk cId="2852606002" sldId="266"/>
            <ac:spMk id="12" creationId="{C9EE4BA7-83CA-08AD-24B1-9FD15C72A836}"/>
          </ac:spMkLst>
        </pc:spChg>
        <pc:spChg chg="add mod">
          <ac:chgData name="Kristiyan Kolev" userId="106bd3f5af50ae46" providerId="LiveId" clId="{8E92F35A-2DC7-49FC-B845-5A17E9DD703E}" dt="2023-02-09T22:01:20.273" v="210" actId="164"/>
          <ac:spMkLst>
            <pc:docMk/>
            <pc:sldMk cId="2852606002" sldId="266"/>
            <ac:spMk id="13" creationId="{11D4848E-5EEE-4D76-927D-CDBC762A06FB}"/>
          </ac:spMkLst>
        </pc:spChg>
        <pc:spChg chg="add mod">
          <ac:chgData name="Kristiyan Kolev" userId="106bd3f5af50ae46" providerId="LiveId" clId="{8E92F35A-2DC7-49FC-B845-5A17E9DD703E}" dt="2023-02-09T22:01:20.273" v="210" actId="164"/>
          <ac:spMkLst>
            <pc:docMk/>
            <pc:sldMk cId="2852606002" sldId="266"/>
            <ac:spMk id="14" creationId="{8DFA0503-A492-B6D0-4F8D-8B5313E479EB}"/>
          </ac:spMkLst>
        </pc:spChg>
        <pc:spChg chg="add mod">
          <ac:chgData name="Kristiyan Kolev" userId="106bd3f5af50ae46" providerId="LiveId" clId="{8E92F35A-2DC7-49FC-B845-5A17E9DD703E}" dt="2023-02-09T22:01:29.370" v="211" actId="164"/>
          <ac:spMkLst>
            <pc:docMk/>
            <pc:sldMk cId="2852606002" sldId="266"/>
            <ac:spMk id="15" creationId="{C91F5813-45C6-9CBF-D518-C4A9C6119A0D}"/>
          </ac:spMkLst>
        </pc:spChg>
        <pc:spChg chg="add mod ord">
          <ac:chgData name="Kristiyan Kolev" userId="106bd3f5af50ae46" providerId="LiveId" clId="{8E92F35A-2DC7-49FC-B845-5A17E9DD703E}" dt="2023-02-09T22:01:29.370" v="211" actId="164"/>
          <ac:spMkLst>
            <pc:docMk/>
            <pc:sldMk cId="2852606002" sldId="266"/>
            <ac:spMk id="16" creationId="{66521946-ED68-F117-49E4-BB41E163324D}"/>
          </ac:spMkLst>
        </pc:spChg>
        <pc:spChg chg="add mod">
          <ac:chgData name="Kristiyan Kolev" userId="106bd3f5af50ae46" providerId="LiveId" clId="{8E92F35A-2DC7-49FC-B845-5A17E9DD703E}" dt="2023-02-09T22:01:36.591" v="212" actId="164"/>
          <ac:spMkLst>
            <pc:docMk/>
            <pc:sldMk cId="2852606002" sldId="266"/>
            <ac:spMk id="17" creationId="{C2DF707D-12EA-E8FF-BA31-533B5A18BF67}"/>
          </ac:spMkLst>
        </pc:spChg>
        <pc:spChg chg="add mod">
          <ac:chgData name="Kristiyan Kolev" userId="106bd3f5af50ae46" providerId="LiveId" clId="{8E92F35A-2DC7-49FC-B845-5A17E9DD703E}" dt="2023-02-09T22:01:36.591" v="212" actId="164"/>
          <ac:spMkLst>
            <pc:docMk/>
            <pc:sldMk cId="2852606002" sldId="266"/>
            <ac:spMk id="18" creationId="{B9B0D664-E406-24FC-555D-E19610118BC8}"/>
          </ac:spMkLst>
        </pc:spChg>
        <pc:spChg chg="add mod">
          <ac:chgData name="Kristiyan Kolev" userId="106bd3f5af50ae46" providerId="LiveId" clId="{8E92F35A-2DC7-49FC-B845-5A17E9DD703E}" dt="2023-02-09T22:01:36.591" v="212" actId="164"/>
          <ac:spMkLst>
            <pc:docMk/>
            <pc:sldMk cId="2852606002" sldId="266"/>
            <ac:spMk id="19" creationId="{6F412CF8-5C82-26B5-1D36-D400A5F9F1D6}"/>
          </ac:spMkLst>
        </pc:spChg>
        <pc:spChg chg="add mod">
          <ac:chgData name="Kristiyan Kolev" userId="106bd3f5af50ae46" providerId="LiveId" clId="{8E92F35A-2DC7-49FC-B845-5A17E9DD703E}" dt="2023-02-09T22:01:36.591" v="212" actId="164"/>
          <ac:spMkLst>
            <pc:docMk/>
            <pc:sldMk cId="2852606002" sldId="266"/>
            <ac:spMk id="20" creationId="{A0F85173-EB55-F7BC-9596-0177B4269C62}"/>
          </ac:spMkLst>
        </pc:spChg>
        <pc:spChg chg="add mod">
          <ac:chgData name="Kristiyan Kolev" userId="106bd3f5af50ae46" providerId="LiveId" clId="{8E92F35A-2DC7-49FC-B845-5A17E9DD703E}" dt="2023-02-09T22:01:36.591" v="212" actId="164"/>
          <ac:spMkLst>
            <pc:docMk/>
            <pc:sldMk cId="2852606002" sldId="266"/>
            <ac:spMk id="21" creationId="{E73D59D5-CAE1-5C4B-B123-3984CF06B2A2}"/>
          </ac:spMkLst>
        </pc:spChg>
        <pc:spChg chg="add mod">
          <ac:chgData name="Kristiyan Kolev" userId="106bd3f5af50ae46" providerId="LiveId" clId="{8E92F35A-2DC7-49FC-B845-5A17E9DD703E}" dt="2023-02-09T22:01:36.591" v="212" actId="164"/>
          <ac:spMkLst>
            <pc:docMk/>
            <pc:sldMk cId="2852606002" sldId="266"/>
            <ac:spMk id="22" creationId="{607D832C-724E-DDF6-0364-3EC3CD84B8BA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23" creationId="{8D918697-766F-046C-5E32-53FE3AB0261A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24" creationId="{386EFC7F-2878-775B-9EF8-43B155C8F7F7}"/>
          </ac:spMkLst>
        </pc:spChg>
        <pc:spChg chg="add del mod">
          <ac:chgData name="Kristiyan Kolev" userId="106bd3f5af50ae46" providerId="LiveId" clId="{8E92F35A-2DC7-49FC-B845-5A17E9DD703E}" dt="2023-02-09T21:58:43.072" v="182" actId="478"/>
          <ac:spMkLst>
            <pc:docMk/>
            <pc:sldMk cId="2852606002" sldId="266"/>
            <ac:spMk id="25" creationId="{D195DAAD-1BF4-2DA8-2192-0A708E23979E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26" creationId="{3C78E9B8-3CC5-BD37-5418-82AE69D7C108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27" creationId="{97169DB4-36C7-FB07-72B1-E33B7015A3EA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28" creationId="{415E781A-640D-8D00-0084-CE98D92F13CF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29" creationId="{1142129E-3A01-8314-0B45-30DCDC63B34C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30" creationId="{DFFFC718-0341-1167-68A9-5D9892BF0B06}"/>
          </ac:spMkLst>
        </pc:spChg>
        <pc:spChg chg="add mod">
          <ac:chgData name="Kristiyan Kolev" userId="106bd3f5af50ae46" providerId="LiveId" clId="{8E92F35A-2DC7-49FC-B845-5A17E9DD703E}" dt="2023-02-09T21:58:52.956" v="187" actId="571"/>
          <ac:spMkLst>
            <pc:docMk/>
            <pc:sldMk cId="2852606002" sldId="266"/>
            <ac:spMk id="31" creationId="{DBA76B07-82BA-16D8-C6E8-B5E51C757824}"/>
          </ac:spMkLst>
        </pc:spChg>
        <pc:spChg chg="add mod">
          <ac:chgData name="Kristiyan Kolev" userId="106bd3f5af50ae46" providerId="LiveId" clId="{8E92F35A-2DC7-49FC-B845-5A17E9DD703E}" dt="2023-02-09T21:58:52.956" v="187" actId="571"/>
          <ac:spMkLst>
            <pc:docMk/>
            <pc:sldMk cId="2852606002" sldId="266"/>
            <ac:spMk id="32" creationId="{8D3CBCEA-B6CE-A274-160D-B829CD79515D}"/>
          </ac:spMkLst>
        </pc:spChg>
        <pc:spChg chg="add mod">
          <ac:chgData name="Kristiyan Kolev" userId="106bd3f5af50ae46" providerId="LiveId" clId="{8E92F35A-2DC7-49FC-B845-5A17E9DD703E}" dt="2023-02-09T21:58:52.956" v="187" actId="571"/>
          <ac:spMkLst>
            <pc:docMk/>
            <pc:sldMk cId="2852606002" sldId="266"/>
            <ac:spMk id="33" creationId="{C6F61792-0C8B-2E04-C564-5B84CF6BF2CB}"/>
          </ac:spMkLst>
        </pc:spChg>
        <pc:spChg chg="add del mod">
          <ac:chgData name="Kristiyan Kolev" userId="106bd3f5af50ae46" providerId="LiveId" clId="{8E92F35A-2DC7-49FC-B845-5A17E9DD703E}" dt="2023-02-09T21:58:52.433" v="186"/>
          <ac:spMkLst>
            <pc:docMk/>
            <pc:sldMk cId="2852606002" sldId="266"/>
            <ac:spMk id="34" creationId="{0AA34CCC-F24E-0D69-6A0A-0B51B6F37E93}"/>
          </ac:spMkLst>
        </pc:spChg>
        <pc:spChg chg="add del mod">
          <ac:chgData name="Kristiyan Kolev" userId="106bd3f5af50ae46" providerId="LiveId" clId="{8E92F35A-2DC7-49FC-B845-5A17E9DD703E}" dt="2023-02-09T21:58:52.433" v="186"/>
          <ac:spMkLst>
            <pc:docMk/>
            <pc:sldMk cId="2852606002" sldId="266"/>
            <ac:spMk id="35" creationId="{5300E633-54B6-7A76-192C-3C1201C2A40C}"/>
          </ac:spMkLst>
        </pc:spChg>
        <pc:spChg chg="add del mod">
          <ac:chgData name="Kristiyan Kolev" userId="106bd3f5af50ae46" providerId="LiveId" clId="{8E92F35A-2DC7-49FC-B845-5A17E9DD703E}" dt="2023-02-09T21:58:52.433" v="186"/>
          <ac:spMkLst>
            <pc:docMk/>
            <pc:sldMk cId="2852606002" sldId="266"/>
            <ac:spMk id="36" creationId="{EFF6C0B6-450F-375D-32A9-78BD746C14C1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37" creationId="{D7A9F6B8-42EE-11BE-CEDD-D92D8220324B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38" creationId="{57944572-B35D-E330-C7DF-186245F8BF49}"/>
          </ac:spMkLst>
        </pc:spChg>
        <pc:spChg chg="add del mod">
          <ac:chgData name="Kristiyan Kolev" userId="106bd3f5af50ae46" providerId="LiveId" clId="{8E92F35A-2DC7-49FC-B845-5A17E9DD703E}" dt="2023-02-09T22:00:34.299" v="205" actId="478"/>
          <ac:spMkLst>
            <pc:docMk/>
            <pc:sldMk cId="2852606002" sldId="266"/>
            <ac:spMk id="39" creationId="{5D05DAA2-DE29-5238-1ED5-C828E2E364DE}"/>
          </ac:spMkLst>
        </pc:spChg>
        <pc:spChg chg="add mod">
          <ac:chgData name="Kristiyan Kolev" userId="106bd3f5af50ae46" providerId="LiveId" clId="{8E92F35A-2DC7-49FC-B845-5A17E9DD703E}" dt="2023-02-09T22:01:41.374" v="213" actId="164"/>
          <ac:spMkLst>
            <pc:docMk/>
            <pc:sldMk cId="2852606002" sldId="266"/>
            <ac:spMk id="40" creationId="{E9357904-C563-3A6E-6601-CF53D4EE667D}"/>
          </ac:spMkLst>
        </pc:spChg>
        <pc:spChg chg="add del mod">
          <ac:chgData name="Kristiyan Kolev" userId="106bd3f5af50ae46" providerId="LiveId" clId="{8E92F35A-2DC7-49FC-B845-5A17E9DD703E}" dt="2023-02-09T22:00:47.995" v="208" actId="478"/>
          <ac:spMkLst>
            <pc:docMk/>
            <pc:sldMk cId="2852606002" sldId="266"/>
            <ac:spMk id="41" creationId="{4A28822F-E4DC-601E-C39D-C575EC366431}"/>
          </ac:spMkLst>
        </pc:spChg>
        <pc:spChg chg="add del mod">
          <ac:chgData name="Kristiyan Kolev" userId="106bd3f5af50ae46" providerId="LiveId" clId="{8E92F35A-2DC7-49FC-B845-5A17E9DD703E}" dt="2023-02-09T22:00:33.032" v="204" actId="478"/>
          <ac:spMkLst>
            <pc:docMk/>
            <pc:sldMk cId="2852606002" sldId="266"/>
            <ac:spMk id="42" creationId="{F14AD4F0-D901-F6E8-241C-135B164D4472}"/>
          </ac:spMkLst>
        </pc:spChg>
        <pc:spChg chg="add mod">
          <ac:chgData name="Kristiyan Kolev" userId="106bd3f5af50ae46" providerId="LiveId" clId="{8E92F35A-2DC7-49FC-B845-5A17E9DD703E}" dt="2023-02-09T22:04:23.398" v="243" actId="122"/>
          <ac:spMkLst>
            <pc:docMk/>
            <pc:sldMk cId="2852606002" sldId="266"/>
            <ac:spMk id="48" creationId="{D43BF914-67C9-F7CD-08DC-202A460A6852}"/>
          </ac:spMkLst>
        </pc:spChg>
        <pc:spChg chg="add mod">
          <ac:chgData name="Kristiyan Kolev" userId="106bd3f5af50ae46" providerId="LiveId" clId="{8E92F35A-2DC7-49FC-B845-5A17E9DD703E}" dt="2023-02-09T22:05:21.900" v="256" actId="1076"/>
          <ac:spMkLst>
            <pc:docMk/>
            <pc:sldMk cId="2852606002" sldId="266"/>
            <ac:spMk id="49" creationId="{78CF08B0-BDDD-5DF8-0E3B-CFE4C57FFCE2}"/>
          </ac:spMkLst>
        </pc:spChg>
        <pc:spChg chg="add mod">
          <ac:chgData name="Kristiyan Kolev" userId="106bd3f5af50ae46" providerId="LiveId" clId="{8E92F35A-2DC7-49FC-B845-5A17E9DD703E}" dt="2023-02-09T22:05:36.607" v="258" actId="1076"/>
          <ac:spMkLst>
            <pc:docMk/>
            <pc:sldMk cId="2852606002" sldId="266"/>
            <ac:spMk id="50" creationId="{34E2D476-F9F8-8CBA-74D5-B9966FD31C5D}"/>
          </ac:spMkLst>
        </pc:spChg>
        <pc:spChg chg="add mod">
          <ac:chgData name="Kristiyan Kolev" userId="106bd3f5af50ae46" providerId="LiveId" clId="{8E92F35A-2DC7-49FC-B845-5A17E9DD703E}" dt="2023-02-09T22:05:43.138" v="259"/>
          <ac:spMkLst>
            <pc:docMk/>
            <pc:sldMk cId="2852606002" sldId="266"/>
            <ac:spMk id="51" creationId="{CB61859A-99FB-8DEC-68F6-F54BF178DE07}"/>
          </ac:spMkLst>
        </pc:spChg>
        <pc:spChg chg="add mod">
          <ac:chgData name="Kristiyan Kolev" userId="106bd3f5af50ae46" providerId="LiveId" clId="{8E92F35A-2DC7-49FC-B845-5A17E9DD703E}" dt="2023-02-09T22:05:50.513" v="260"/>
          <ac:spMkLst>
            <pc:docMk/>
            <pc:sldMk cId="2852606002" sldId="266"/>
            <ac:spMk id="52" creationId="{0AE27309-107E-8F71-E88A-4188EF9F6FC8}"/>
          </ac:spMkLst>
        </pc:spChg>
        <pc:grpChg chg="add mod">
          <ac:chgData name="Kristiyan Kolev" userId="106bd3f5af50ae46" providerId="LiveId" clId="{8E92F35A-2DC7-49FC-B845-5A17E9DD703E}" dt="2023-02-09T22:01:59.264" v="218" actId="1076"/>
          <ac:grpSpMkLst>
            <pc:docMk/>
            <pc:sldMk cId="2852606002" sldId="266"/>
            <ac:grpSpMk id="43" creationId="{D7269E54-1226-EC3C-0353-71E02F1524AE}"/>
          </ac:grpSpMkLst>
        </pc:grpChg>
        <pc:grpChg chg="add mod">
          <ac:chgData name="Kristiyan Kolev" userId="106bd3f5af50ae46" providerId="LiveId" clId="{8E92F35A-2DC7-49FC-B845-5A17E9DD703E}" dt="2023-02-09T22:02:11.366" v="223" actId="1076"/>
          <ac:grpSpMkLst>
            <pc:docMk/>
            <pc:sldMk cId="2852606002" sldId="266"/>
            <ac:grpSpMk id="44" creationId="{2AA2F08A-5500-B7B3-48FD-1858DF8B6FD6}"/>
          </ac:grpSpMkLst>
        </pc:grpChg>
        <pc:grpChg chg="add mod">
          <ac:chgData name="Kristiyan Kolev" userId="106bd3f5af50ae46" providerId="LiveId" clId="{8E92F35A-2DC7-49FC-B845-5A17E9DD703E}" dt="2023-02-09T22:02:25.471" v="226" actId="1076"/>
          <ac:grpSpMkLst>
            <pc:docMk/>
            <pc:sldMk cId="2852606002" sldId="266"/>
            <ac:grpSpMk id="45" creationId="{82D79BB0-2BB0-524B-A1F9-F674F0CEADED}"/>
          </ac:grpSpMkLst>
        </pc:grpChg>
        <pc:grpChg chg="add mod">
          <ac:chgData name="Kristiyan Kolev" userId="106bd3f5af50ae46" providerId="LiveId" clId="{8E92F35A-2DC7-49FC-B845-5A17E9DD703E}" dt="2023-02-09T22:02:20.198" v="225" actId="1076"/>
          <ac:grpSpMkLst>
            <pc:docMk/>
            <pc:sldMk cId="2852606002" sldId="266"/>
            <ac:grpSpMk id="46" creationId="{A6D33FB9-6F78-256E-68EE-0C7AC37E49E0}"/>
          </ac:grpSpMkLst>
        </pc:grpChg>
        <pc:grpChg chg="add mod">
          <ac:chgData name="Kristiyan Kolev" userId="106bd3f5af50ae46" providerId="LiveId" clId="{8E92F35A-2DC7-49FC-B845-5A17E9DD703E}" dt="2023-02-09T22:01:52.048" v="216" actId="1076"/>
          <ac:grpSpMkLst>
            <pc:docMk/>
            <pc:sldMk cId="2852606002" sldId="266"/>
            <ac:grpSpMk id="47" creationId="{C557537E-A68E-9399-A85C-D6F657FCC781}"/>
          </ac:grpSpMkLst>
        </pc:grpChg>
        <pc:cxnChg chg="add mod">
          <ac:chgData name="Kristiyan Kolev" userId="106bd3f5af50ae46" providerId="LiveId" clId="{8E92F35A-2DC7-49FC-B845-5A17E9DD703E}" dt="2023-02-09T22:01:08.781" v="209" actId="164"/>
          <ac:cxnSpMkLst>
            <pc:docMk/>
            <pc:sldMk cId="2852606002" sldId="266"/>
            <ac:cxnSpMk id="9" creationId="{796C6623-5B63-4856-D61A-985734939327}"/>
          </ac:cxnSpMkLst>
        </pc:cxnChg>
        <pc:cxnChg chg="add mod">
          <ac:chgData name="Kristiyan Kolev" userId="106bd3f5af50ae46" providerId="LiveId" clId="{8E92F35A-2DC7-49FC-B845-5A17E9DD703E}" dt="2023-02-09T22:01:08.781" v="209" actId="164"/>
          <ac:cxnSpMkLst>
            <pc:docMk/>
            <pc:sldMk cId="2852606002" sldId="266"/>
            <ac:cxnSpMk id="10" creationId="{671861A3-F33E-DE5B-B8E4-D1D0383FED5C}"/>
          </ac:cxnSpMkLst>
        </pc:cxnChg>
      </pc:sldChg>
      <pc:sldChg chg="modSp new del mod">
        <pc:chgData name="Kristiyan Kolev" userId="106bd3f5af50ae46" providerId="LiveId" clId="{8E92F35A-2DC7-49FC-B845-5A17E9DD703E}" dt="2023-02-10T22:12:37.660" v="3033" actId="47"/>
        <pc:sldMkLst>
          <pc:docMk/>
          <pc:sldMk cId="1109397035" sldId="267"/>
        </pc:sldMkLst>
        <pc:spChg chg="mod">
          <ac:chgData name="Kristiyan Kolev" userId="106bd3f5af50ae46" providerId="LiveId" clId="{8E92F35A-2DC7-49FC-B845-5A17E9DD703E}" dt="2023-02-10T09:31:19.318" v="370" actId="27636"/>
          <ac:spMkLst>
            <pc:docMk/>
            <pc:sldMk cId="1109397035" sldId="267"/>
            <ac:spMk id="2" creationId="{53DC6776-59B3-A0D0-7A07-4E1C7887A7F1}"/>
          </ac:spMkLst>
        </pc:spChg>
      </pc:sldChg>
      <pc:sldChg chg="addSp delSp modSp new mod setBg">
        <pc:chgData name="Kristiyan Kolev" userId="106bd3f5af50ae46" providerId="LiveId" clId="{8E92F35A-2DC7-49FC-B845-5A17E9DD703E}" dt="2023-02-10T12:38:52.907" v="816" actId="478"/>
        <pc:sldMkLst>
          <pc:docMk/>
          <pc:sldMk cId="3736242833" sldId="268"/>
        </pc:sldMkLst>
        <pc:spChg chg="del mod">
          <ac:chgData name="Kristiyan Kolev" userId="106bd3f5af50ae46" providerId="LiveId" clId="{8E92F35A-2DC7-49FC-B845-5A17E9DD703E}" dt="2023-02-10T09:31:26.711" v="375" actId="26606"/>
          <ac:spMkLst>
            <pc:docMk/>
            <pc:sldMk cId="3736242833" sldId="268"/>
            <ac:spMk id="2" creationId="{153906E6-83AD-58D2-E070-BE5C2A24ECA6}"/>
          </ac:spMkLst>
        </pc:spChg>
        <pc:spChg chg="del">
          <ac:chgData name="Kristiyan Kolev" userId="106bd3f5af50ae46" providerId="LiveId" clId="{8E92F35A-2DC7-49FC-B845-5A17E9DD703E}" dt="2023-02-10T09:31:19.004" v="368"/>
          <ac:spMkLst>
            <pc:docMk/>
            <pc:sldMk cId="3736242833" sldId="268"/>
            <ac:spMk id="3" creationId="{095D3838-49BD-736D-FE4D-611712481A39}"/>
          </ac:spMkLst>
        </pc:spChg>
        <pc:spChg chg="mod">
          <ac:chgData name="Kristiyan Kolev" userId="106bd3f5af50ae46" providerId="LiveId" clId="{8E92F35A-2DC7-49FC-B845-5A17E9DD703E}" dt="2023-02-10T09:31:26.711" v="375" actId="26606"/>
          <ac:spMkLst>
            <pc:docMk/>
            <pc:sldMk cId="3736242833" sldId="268"/>
            <ac:spMk id="4" creationId="{FDF06C5B-45B4-8158-0874-8F65A6E5F1CA}"/>
          </ac:spMkLst>
        </pc:spChg>
        <pc:spChg chg="del mod">
          <ac:chgData name="Kristiyan Kolev" userId="106bd3f5af50ae46" providerId="LiveId" clId="{8E92F35A-2DC7-49FC-B845-5A17E9DD703E}" dt="2023-02-10T12:38:52.907" v="816" actId="478"/>
          <ac:spMkLst>
            <pc:docMk/>
            <pc:sldMk cId="3736242833" sldId="268"/>
            <ac:spMk id="5" creationId="{3816C1A1-9424-D942-2F62-842A2C56075E}"/>
          </ac:spMkLst>
        </pc:spChg>
        <pc:spChg chg="add mod">
          <ac:chgData name="Kristiyan Kolev" userId="106bd3f5af50ae46" providerId="LiveId" clId="{8E92F35A-2DC7-49FC-B845-5A17E9DD703E}" dt="2023-02-10T09:34:37.021" v="397" actId="206"/>
          <ac:spMkLst>
            <pc:docMk/>
            <pc:sldMk cId="3736242833" sldId="268"/>
            <ac:spMk id="8" creationId="{B5D01381-2EFF-BBD5-BC9F-5B1DB233130F}"/>
          </ac:spMkLst>
        </pc:spChg>
        <pc:spChg chg="add del mod">
          <ac:chgData name="Kristiyan Kolev" userId="106bd3f5af50ae46" providerId="LiveId" clId="{8E92F35A-2DC7-49FC-B845-5A17E9DD703E}" dt="2023-02-10T09:34:54.563" v="400"/>
          <ac:spMkLst>
            <pc:docMk/>
            <pc:sldMk cId="3736242833" sldId="268"/>
            <ac:spMk id="9" creationId="{DAFA1B4C-6C3F-0C66-A7C6-E3A70BCBB284}"/>
          </ac:spMkLst>
        </pc:spChg>
        <pc:spChg chg="add mod">
          <ac:chgData name="Kristiyan Kolev" userId="106bd3f5af50ae46" providerId="LiveId" clId="{8E92F35A-2DC7-49FC-B845-5A17E9DD703E}" dt="2023-02-10T09:35:31.567" v="422" actId="20577"/>
          <ac:spMkLst>
            <pc:docMk/>
            <pc:sldMk cId="3736242833" sldId="268"/>
            <ac:spMk id="10" creationId="{0C8F4320-D939-42AA-C8A6-99C37A6EEF1B}"/>
          </ac:spMkLst>
        </pc:spChg>
        <pc:spChg chg="add">
          <ac:chgData name="Kristiyan Kolev" userId="106bd3f5af50ae46" providerId="LiveId" clId="{8E92F35A-2DC7-49FC-B845-5A17E9DD703E}" dt="2023-02-10T09:31:26.711" v="375" actId="26606"/>
          <ac:spMkLst>
            <pc:docMk/>
            <pc:sldMk cId="3736242833" sldId="268"/>
            <ac:spMk id="12" creationId="{42A4FC2C-047E-45A5-965D-8E1E3BF09BC6}"/>
          </ac:spMkLst>
        </pc:spChg>
        <pc:picChg chg="add mod">
          <ac:chgData name="Kristiyan Kolev" userId="106bd3f5af50ae46" providerId="LiveId" clId="{8E92F35A-2DC7-49FC-B845-5A17E9DD703E}" dt="2023-02-10T09:31:46.054" v="376"/>
          <ac:picMkLst>
            <pc:docMk/>
            <pc:sldMk cId="3736242833" sldId="268"/>
            <ac:picMk id="7" creationId="{EF5D3250-4979-AEFE-081A-6A805915D5DF}"/>
          </ac:picMkLst>
        </pc:picChg>
      </pc:sldChg>
      <pc:sldChg chg="delSp modSp add mod setBg delDesignElem">
        <pc:chgData name="Kristiyan Kolev" userId="106bd3f5af50ae46" providerId="LiveId" clId="{8E92F35A-2DC7-49FC-B845-5A17E9DD703E}" dt="2023-02-12T05:15:04.469" v="4499" actId="1076"/>
        <pc:sldMkLst>
          <pc:docMk/>
          <pc:sldMk cId="3235079296" sldId="269"/>
        </pc:sldMkLst>
        <pc:spChg chg="del">
          <ac:chgData name="Kristiyan Kolev" userId="106bd3f5af50ae46" providerId="LiveId" clId="{8E92F35A-2DC7-49FC-B845-5A17E9DD703E}" dt="2023-02-10T12:39:09.747" v="817" actId="478"/>
          <ac:spMkLst>
            <pc:docMk/>
            <pc:sldMk cId="3235079296" sldId="269"/>
            <ac:spMk id="5" creationId="{3816C1A1-9424-D942-2F62-842A2C56075E}"/>
          </ac:spMkLst>
        </pc:spChg>
        <pc:spChg chg="mod">
          <ac:chgData name="Kristiyan Kolev" userId="106bd3f5af50ae46" providerId="LiveId" clId="{8E92F35A-2DC7-49FC-B845-5A17E9DD703E}" dt="2023-02-10T09:39:12.708" v="434" actId="2085"/>
          <ac:spMkLst>
            <pc:docMk/>
            <pc:sldMk cId="3235079296" sldId="269"/>
            <ac:spMk id="8" creationId="{B5D01381-2EFF-BBD5-BC9F-5B1DB233130F}"/>
          </ac:spMkLst>
        </pc:spChg>
        <pc:spChg chg="mod">
          <ac:chgData name="Kristiyan Kolev" userId="106bd3f5af50ae46" providerId="LiveId" clId="{8E92F35A-2DC7-49FC-B845-5A17E9DD703E}" dt="2023-02-12T05:15:04.469" v="4499" actId="1076"/>
          <ac:spMkLst>
            <pc:docMk/>
            <pc:sldMk cId="3235079296" sldId="269"/>
            <ac:spMk id="10" creationId="{0C8F4320-D939-42AA-C8A6-99C37A6EEF1B}"/>
          </ac:spMkLst>
        </pc:spChg>
        <pc:spChg chg="del">
          <ac:chgData name="Kristiyan Kolev" userId="106bd3f5af50ae46" providerId="LiveId" clId="{8E92F35A-2DC7-49FC-B845-5A17E9DD703E}" dt="2023-02-10T09:36:24.681" v="424"/>
          <ac:spMkLst>
            <pc:docMk/>
            <pc:sldMk cId="3235079296" sldId="269"/>
            <ac:spMk id="12" creationId="{42A4FC2C-047E-45A5-965D-8E1E3BF09BC6}"/>
          </ac:spMkLst>
        </pc:spChg>
        <pc:picChg chg="mod">
          <ac:chgData name="Kristiyan Kolev" userId="106bd3f5af50ae46" providerId="LiveId" clId="{8E92F35A-2DC7-49FC-B845-5A17E9DD703E}" dt="2023-02-10T09:37:56.895" v="426"/>
          <ac:picMkLst>
            <pc:docMk/>
            <pc:sldMk cId="3235079296" sldId="269"/>
            <ac:picMk id="7" creationId="{EF5D3250-4979-AEFE-081A-6A805915D5DF}"/>
          </ac:picMkLst>
        </pc:picChg>
      </pc:sldChg>
      <pc:sldChg chg="addSp delSp modSp new mod">
        <pc:chgData name="Kristiyan Kolev" userId="106bd3f5af50ae46" providerId="LiveId" clId="{8E92F35A-2DC7-49FC-B845-5A17E9DD703E}" dt="2023-02-10T13:08:55.702" v="1201" actId="1076"/>
        <pc:sldMkLst>
          <pc:docMk/>
          <pc:sldMk cId="2356351466" sldId="270"/>
        </pc:sldMkLst>
        <pc:spChg chg="mod">
          <ac:chgData name="Kristiyan Kolev" userId="106bd3f5af50ae46" providerId="LiveId" clId="{8E92F35A-2DC7-49FC-B845-5A17E9DD703E}" dt="2023-02-10T12:50:15.241" v="876" actId="20577"/>
          <ac:spMkLst>
            <pc:docMk/>
            <pc:sldMk cId="2356351466" sldId="270"/>
            <ac:spMk id="2" creationId="{77B54D9F-5CD4-1D6A-5A8E-DA64CFF53C2F}"/>
          </ac:spMkLst>
        </pc:spChg>
        <pc:spChg chg="mod">
          <ac:chgData name="Kristiyan Kolev" userId="106bd3f5af50ae46" providerId="LiveId" clId="{8E92F35A-2DC7-49FC-B845-5A17E9DD703E}" dt="2023-02-10T12:09:34.364" v="644" actId="14100"/>
          <ac:spMkLst>
            <pc:docMk/>
            <pc:sldMk cId="2356351466" sldId="270"/>
            <ac:spMk id="3" creationId="{2AA0B752-E1AC-3CF7-D1BC-AAB3C4C2090D}"/>
          </ac:spMkLst>
        </pc:spChg>
        <pc:spChg chg="add mod">
          <ac:chgData name="Kristiyan Kolev" userId="106bd3f5af50ae46" providerId="LiveId" clId="{8E92F35A-2DC7-49FC-B845-5A17E9DD703E}" dt="2023-02-10T12:16:25.394" v="729" actId="20577"/>
          <ac:spMkLst>
            <pc:docMk/>
            <pc:sldMk cId="2356351466" sldId="270"/>
            <ac:spMk id="6" creationId="{EDC2BC51-0C79-F7E8-CB48-1B0A094C023E}"/>
          </ac:spMkLst>
        </pc:spChg>
        <pc:spChg chg="add mod">
          <ac:chgData name="Kristiyan Kolev" userId="106bd3f5af50ae46" providerId="LiveId" clId="{8E92F35A-2DC7-49FC-B845-5A17E9DD703E}" dt="2023-02-10T13:08:52.907" v="1200" actId="1076"/>
          <ac:spMkLst>
            <pc:docMk/>
            <pc:sldMk cId="2356351466" sldId="270"/>
            <ac:spMk id="7" creationId="{D9B6818F-C92B-DB4B-7395-184138E3D1B8}"/>
          </ac:spMkLst>
        </pc:spChg>
        <pc:spChg chg="add mod">
          <ac:chgData name="Kristiyan Kolev" userId="106bd3f5af50ae46" providerId="LiveId" clId="{8E92F35A-2DC7-49FC-B845-5A17E9DD703E}" dt="2023-02-10T13:08:50.566" v="1198" actId="1076"/>
          <ac:spMkLst>
            <pc:docMk/>
            <pc:sldMk cId="2356351466" sldId="270"/>
            <ac:spMk id="8" creationId="{00AF152A-8BC3-AD75-890C-3A38FB84BB7A}"/>
          </ac:spMkLst>
        </pc:spChg>
        <pc:spChg chg="add mod">
          <ac:chgData name="Kristiyan Kolev" userId="106bd3f5af50ae46" providerId="LiveId" clId="{8E92F35A-2DC7-49FC-B845-5A17E9DD703E}" dt="2023-02-10T13:08:55.702" v="1201" actId="1076"/>
          <ac:spMkLst>
            <pc:docMk/>
            <pc:sldMk cId="2356351466" sldId="270"/>
            <ac:spMk id="9" creationId="{A3FBB809-E6EB-E34B-A2CA-365D431C0C57}"/>
          </ac:spMkLst>
        </pc:spChg>
        <pc:spChg chg="add mod">
          <ac:chgData name="Kristiyan Kolev" userId="106bd3f5af50ae46" providerId="LiveId" clId="{8E92F35A-2DC7-49FC-B845-5A17E9DD703E}" dt="2023-02-10T13:08:20.058" v="1188" actId="20577"/>
          <ac:spMkLst>
            <pc:docMk/>
            <pc:sldMk cId="2356351466" sldId="270"/>
            <ac:spMk id="10" creationId="{C5BE415F-97A8-6292-5445-742F40DD97A1}"/>
          </ac:spMkLst>
        </pc:spChg>
        <pc:spChg chg="add mod">
          <ac:chgData name="Kristiyan Kolev" userId="106bd3f5af50ae46" providerId="LiveId" clId="{8E92F35A-2DC7-49FC-B845-5A17E9DD703E}" dt="2023-02-10T12:34:17.783" v="778" actId="13822"/>
          <ac:spMkLst>
            <pc:docMk/>
            <pc:sldMk cId="2356351466" sldId="270"/>
            <ac:spMk id="11" creationId="{5D5ABC99-9C98-BA9A-2543-DA2113B26A20}"/>
          </ac:spMkLst>
        </pc:spChg>
        <pc:spChg chg="add mod">
          <ac:chgData name="Kristiyan Kolev" userId="106bd3f5af50ae46" providerId="LiveId" clId="{8E92F35A-2DC7-49FC-B845-5A17E9DD703E}" dt="2023-02-10T12:33:55.990" v="777" actId="1076"/>
          <ac:spMkLst>
            <pc:docMk/>
            <pc:sldMk cId="2356351466" sldId="270"/>
            <ac:spMk id="12" creationId="{26A959BC-0A71-ABF2-FA74-E0C0F9F5DE4D}"/>
          </ac:spMkLst>
        </pc:spChg>
        <pc:spChg chg="add mod">
          <ac:chgData name="Kristiyan Kolev" userId="106bd3f5af50ae46" providerId="LiveId" clId="{8E92F35A-2DC7-49FC-B845-5A17E9DD703E}" dt="2023-02-10T12:33:55.990" v="777" actId="1076"/>
          <ac:spMkLst>
            <pc:docMk/>
            <pc:sldMk cId="2356351466" sldId="270"/>
            <ac:spMk id="13" creationId="{DA3123F6-FF82-947F-AF4E-B843F0315A4F}"/>
          </ac:spMkLst>
        </pc:spChg>
        <pc:spChg chg="add mod">
          <ac:chgData name="Kristiyan Kolev" userId="106bd3f5af50ae46" providerId="LiveId" clId="{8E92F35A-2DC7-49FC-B845-5A17E9DD703E}" dt="2023-02-10T12:33:55.990" v="777" actId="1076"/>
          <ac:spMkLst>
            <pc:docMk/>
            <pc:sldMk cId="2356351466" sldId="270"/>
            <ac:spMk id="14" creationId="{88697E0E-846D-7A46-67C2-810E17836336}"/>
          </ac:spMkLst>
        </pc:spChg>
        <pc:spChg chg="add mod">
          <ac:chgData name="Kristiyan Kolev" userId="106bd3f5af50ae46" providerId="LiveId" clId="{8E92F35A-2DC7-49FC-B845-5A17E9DD703E}" dt="2023-02-10T12:33:55.990" v="777" actId="1076"/>
          <ac:spMkLst>
            <pc:docMk/>
            <pc:sldMk cId="2356351466" sldId="270"/>
            <ac:spMk id="15" creationId="{EBE17FD0-F583-16C0-FC96-46539F3C968A}"/>
          </ac:spMkLst>
        </pc:spChg>
        <pc:spChg chg="add mod">
          <ac:chgData name="Kristiyan Kolev" userId="106bd3f5af50ae46" providerId="LiveId" clId="{8E92F35A-2DC7-49FC-B845-5A17E9DD703E}" dt="2023-02-10T12:33:18.909" v="771" actId="164"/>
          <ac:spMkLst>
            <pc:docMk/>
            <pc:sldMk cId="2356351466" sldId="270"/>
            <ac:spMk id="16" creationId="{AF065822-CFC9-96C9-776B-9FC9205530B1}"/>
          </ac:spMkLst>
        </pc:spChg>
        <pc:spChg chg="add mod">
          <ac:chgData name="Kristiyan Kolev" userId="106bd3f5af50ae46" providerId="LiveId" clId="{8E92F35A-2DC7-49FC-B845-5A17E9DD703E}" dt="2023-02-10T12:33:18.909" v="771" actId="164"/>
          <ac:spMkLst>
            <pc:docMk/>
            <pc:sldMk cId="2356351466" sldId="270"/>
            <ac:spMk id="17" creationId="{F9F67D9A-3D75-10CC-224E-9ADBC9438A54}"/>
          </ac:spMkLst>
        </pc:spChg>
        <pc:spChg chg="add mod">
          <ac:chgData name="Kristiyan Kolev" userId="106bd3f5af50ae46" providerId="LiveId" clId="{8E92F35A-2DC7-49FC-B845-5A17E9DD703E}" dt="2023-02-10T12:33:18.909" v="771" actId="164"/>
          <ac:spMkLst>
            <pc:docMk/>
            <pc:sldMk cId="2356351466" sldId="270"/>
            <ac:spMk id="18" creationId="{A1AC1B17-ED01-7F74-0B15-4B4384597CA0}"/>
          </ac:spMkLst>
        </pc:spChg>
        <pc:spChg chg="add mod">
          <ac:chgData name="Kristiyan Kolev" userId="106bd3f5af50ae46" providerId="LiveId" clId="{8E92F35A-2DC7-49FC-B845-5A17E9DD703E}" dt="2023-02-10T12:33:18.909" v="771" actId="164"/>
          <ac:spMkLst>
            <pc:docMk/>
            <pc:sldMk cId="2356351466" sldId="270"/>
            <ac:spMk id="19" creationId="{714774B5-2F42-A5A1-A848-6072C1EBD3E4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20" creationId="{5AFC04F4-DBF6-6CDC-81AD-5BD3C0AF11ED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21" creationId="{840209D3-BF47-10AD-7690-21FC76652940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22" creationId="{63E55160-E292-3DC1-18D2-A4B72F43F25F}"/>
          </ac:spMkLst>
        </pc:spChg>
        <pc:spChg chg="add del mod">
          <ac:chgData name="Kristiyan Kolev" userId="106bd3f5af50ae46" providerId="LiveId" clId="{8E92F35A-2DC7-49FC-B845-5A17E9DD703E}" dt="2023-02-10T12:33:04.159" v="770" actId="478"/>
          <ac:spMkLst>
            <pc:docMk/>
            <pc:sldMk cId="2356351466" sldId="270"/>
            <ac:spMk id="23" creationId="{3E52BDE6-0754-C5AE-64D6-267023F36BD7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24" creationId="{EF2011B4-E20A-04CA-5E53-341399935560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25" creationId="{A143F9B2-10E5-10A1-D1BF-84C6B9A4101C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26" creationId="{6CCAF76F-1444-CE52-E6BD-5E21831A66E1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27" creationId="{92E375DB-2970-2A04-3E25-B04EB0EB061C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28" creationId="{70BF4794-7AE8-2B3F-0E3D-46066D4C47AB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29" creationId="{1576260F-227E-BEFA-E834-528513B48AC0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30" creationId="{3E26B9EE-DCDC-7A7E-0D0D-A2A26268E805}"/>
          </ac:spMkLst>
        </pc:spChg>
        <pc:spChg chg="add del mod">
          <ac:chgData name="Kristiyan Kolev" userId="106bd3f5af50ae46" providerId="LiveId" clId="{8E92F35A-2DC7-49FC-B845-5A17E9DD703E}" dt="2023-02-10T12:33:01.084" v="768" actId="478"/>
          <ac:spMkLst>
            <pc:docMk/>
            <pc:sldMk cId="2356351466" sldId="270"/>
            <ac:spMk id="31" creationId="{224484CE-033B-22BB-FC84-C37C346C0A96}"/>
          </ac:spMkLst>
        </pc:spChg>
        <pc:spChg chg="mod">
          <ac:chgData name="Kristiyan Kolev" userId="106bd3f5af50ae46" providerId="LiveId" clId="{8E92F35A-2DC7-49FC-B845-5A17E9DD703E}" dt="2023-02-10T12:33:24.879" v="773"/>
          <ac:spMkLst>
            <pc:docMk/>
            <pc:sldMk cId="2356351466" sldId="270"/>
            <ac:spMk id="34" creationId="{AAEDB084-B81D-7A6B-AA89-492260AABFDB}"/>
          </ac:spMkLst>
        </pc:spChg>
        <pc:spChg chg="mod">
          <ac:chgData name="Kristiyan Kolev" userId="106bd3f5af50ae46" providerId="LiveId" clId="{8E92F35A-2DC7-49FC-B845-5A17E9DD703E}" dt="2023-02-10T12:33:24.879" v="773"/>
          <ac:spMkLst>
            <pc:docMk/>
            <pc:sldMk cId="2356351466" sldId="270"/>
            <ac:spMk id="35" creationId="{9180D1A8-5057-E07D-F64A-42D03B8C8796}"/>
          </ac:spMkLst>
        </pc:spChg>
        <pc:spChg chg="mod">
          <ac:chgData name="Kristiyan Kolev" userId="106bd3f5af50ae46" providerId="LiveId" clId="{8E92F35A-2DC7-49FC-B845-5A17E9DD703E}" dt="2023-02-10T12:33:24.879" v="773"/>
          <ac:spMkLst>
            <pc:docMk/>
            <pc:sldMk cId="2356351466" sldId="270"/>
            <ac:spMk id="36" creationId="{A763074D-FBBD-36C9-AD35-55B70849CF81}"/>
          </ac:spMkLst>
        </pc:spChg>
        <pc:spChg chg="mod">
          <ac:chgData name="Kristiyan Kolev" userId="106bd3f5af50ae46" providerId="LiveId" clId="{8E92F35A-2DC7-49FC-B845-5A17E9DD703E}" dt="2023-02-10T12:33:24.879" v="773"/>
          <ac:spMkLst>
            <pc:docMk/>
            <pc:sldMk cId="2356351466" sldId="270"/>
            <ac:spMk id="37" creationId="{233F063B-A6E0-A6F5-8BE1-8E2B27782C35}"/>
          </ac:spMkLst>
        </pc:spChg>
        <pc:spChg chg="mod">
          <ac:chgData name="Kristiyan Kolev" userId="106bd3f5af50ae46" providerId="LiveId" clId="{8E92F35A-2DC7-49FC-B845-5A17E9DD703E}" dt="2023-02-10T12:33:40.167" v="775"/>
          <ac:spMkLst>
            <pc:docMk/>
            <pc:sldMk cId="2356351466" sldId="270"/>
            <ac:spMk id="39" creationId="{087E9228-E67C-9FDC-BE97-48A02D49AACA}"/>
          </ac:spMkLst>
        </pc:spChg>
        <pc:spChg chg="mod">
          <ac:chgData name="Kristiyan Kolev" userId="106bd3f5af50ae46" providerId="LiveId" clId="{8E92F35A-2DC7-49FC-B845-5A17E9DD703E}" dt="2023-02-10T12:33:40.167" v="775"/>
          <ac:spMkLst>
            <pc:docMk/>
            <pc:sldMk cId="2356351466" sldId="270"/>
            <ac:spMk id="40" creationId="{C720915A-70C5-F1EE-D75B-5E54CF90FC7A}"/>
          </ac:spMkLst>
        </pc:spChg>
        <pc:spChg chg="mod">
          <ac:chgData name="Kristiyan Kolev" userId="106bd3f5af50ae46" providerId="LiveId" clId="{8E92F35A-2DC7-49FC-B845-5A17E9DD703E}" dt="2023-02-10T12:33:40.167" v="775"/>
          <ac:spMkLst>
            <pc:docMk/>
            <pc:sldMk cId="2356351466" sldId="270"/>
            <ac:spMk id="41" creationId="{627C0E52-4CD0-91C7-2378-06F355B8559A}"/>
          </ac:spMkLst>
        </pc:spChg>
        <pc:spChg chg="mod">
          <ac:chgData name="Kristiyan Kolev" userId="106bd3f5af50ae46" providerId="LiveId" clId="{8E92F35A-2DC7-49FC-B845-5A17E9DD703E}" dt="2023-02-10T12:33:40.167" v="775"/>
          <ac:spMkLst>
            <pc:docMk/>
            <pc:sldMk cId="2356351466" sldId="270"/>
            <ac:spMk id="42" creationId="{65F5BE49-5FE1-C8BE-DB33-D9A3095EF118}"/>
          </ac:spMkLst>
        </pc:spChg>
        <pc:spChg chg="add mod ord">
          <ac:chgData name="Kristiyan Kolev" userId="106bd3f5af50ae46" providerId="LiveId" clId="{8E92F35A-2DC7-49FC-B845-5A17E9DD703E}" dt="2023-02-10T12:35:09.881" v="785" actId="167"/>
          <ac:spMkLst>
            <pc:docMk/>
            <pc:sldMk cId="2356351466" sldId="270"/>
            <ac:spMk id="43" creationId="{9FEF638E-77C0-A9D8-A392-22A71012A414}"/>
          </ac:spMkLst>
        </pc:spChg>
        <pc:spChg chg="add mod">
          <ac:chgData name="Kristiyan Kolev" userId="106bd3f5af50ae46" providerId="LiveId" clId="{8E92F35A-2DC7-49FC-B845-5A17E9DD703E}" dt="2023-02-10T12:35:42.953" v="788" actId="14100"/>
          <ac:spMkLst>
            <pc:docMk/>
            <pc:sldMk cId="2356351466" sldId="270"/>
            <ac:spMk id="44" creationId="{26AACB2C-5917-1834-62D9-232EBF660997}"/>
          </ac:spMkLst>
        </pc:spChg>
        <pc:spChg chg="add mod">
          <ac:chgData name="Kristiyan Kolev" userId="106bd3f5af50ae46" providerId="LiveId" clId="{8E92F35A-2DC7-49FC-B845-5A17E9DD703E}" dt="2023-02-10T12:36:11.920" v="796" actId="1076"/>
          <ac:spMkLst>
            <pc:docMk/>
            <pc:sldMk cId="2356351466" sldId="270"/>
            <ac:spMk id="45" creationId="{0B78DBEE-0B04-6389-1119-08C242CADE2B}"/>
          </ac:spMkLst>
        </pc:spChg>
        <pc:spChg chg="add mod">
          <ac:chgData name="Kristiyan Kolev" userId="106bd3f5af50ae46" providerId="LiveId" clId="{8E92F35A-2DC7-49FC-B845-5A17E9DD703E}" dt="2023-02-10T12:36:09.114" v="795" actId="1076"/>
          <ac:spMkLst>
            <pc:docMk/>
            <pc:sldMk cId="2356351466" sldId="270"/>
            <ac:spMk id="46" creationId="{15861708-ECED-E873-4C91-845C09C904F0}"/>
          </ac:spMkLst>
        </pc:spChg>
        <pc:spChg chg="add mod">
          <ac:chgData name="Kristiyan Kolev" userId="106bd3f5af50ae46" providerId="LiveId" clId="{8E92F35A-2DC7-49FC-B845-5A17E9DD703E}" dt="2023-02-10T12:36:20.303" v="799" actId="1076"/>
          <ac:spMkLst>
            <pc:docMk/>
            <pc:sldMk cId="2356351466" sldId="270"/>
            <ac:spMk id="47" creationId="{3EA65748-DE87-FE23-9FEB-CBE6F980A5BC}"/>
          </ac:spMkLst>
        </pc:spChg>
        <pc:spChg chg="add mod">
          <ac:chgData name="Kristiyan Kolev" userId="106bd3f5af50ae46" providerId="LiveId" clId="{8E92F35A-2DC7-49FC-B845-5A17E9DD703E}" dt="2023-02-10T12:36:25.456" v="801" actId="1076"/>
          <ac:spMkLst>
            <pc:docMk/>
            <pc:sldMk cId="2356351466" sldId="270"/>
            <ac:spMk id="48" creationId="{D8BBEEF5-5D32-0C54-F7E4-B29DEC5912D1}"/>
          </ac:spMkLst>
        </pc:spChg>
        <pc:grpChg chg="add mod">
          <ac:chgData name="Kristiyan Kolev" userId="106bd3f5af50ae46" providerId="LiveId" clId="{8E92F35A-2DC7-49FC-B845-5A17E9DD703E}" dt="2023-02-10T12:33:55.990" v="777" actId="1076"/>
          <ac:grpSpMkLst>
            <pc:docMk/>
            <pc:sldMk cId="2356351466" sldId="270"/>
            <ac:grpSpMk id="32" creationId="{245EFE39-674A-9054-D203-0607B33CE205}"/>
          </ac:grpSpMkLst>
        </pc:grpChg>
        <pc:grpChg chg="add mod">
          <ac:chgData name="Kristiyan Kolev" userId="106bd3f5af50ae46" providerId="LiveId" clId="{8E92F35A-2DC7-49FC-B845-5A17E9DD703E}" dt="2023-02-10T12:33:55.990" v="777" actId="1076"/>
          <ac:grpSpMkLst>
            <pc:docMk/>
            <pc:sldMk cId="2356351466" sldId="270"/>
            <ac:grpSpMk id="33" creationId="{87B89838-A41F-AB2A-E6E6-67865496C615}"/>
          </ac:grpSpMkLst>
        </pc:grpChg>
        <pc:grpChg chg="add mod">
          <ac:chgData name="Kristiyan Kolev" userId="106bd3f5af50ae46" providerId="LiveId" clId="{8E92F35A-2DC7-49FC-B845-5A17E9DD703E}" dt="2023-02-10T12:33:55.990" v="777" actId="1076"/>
          <ac:grpSpMkLst>
            <pc:docMk/>
            <pc:sldMk cId="2356351466" sldId="270"/>
            <ac:grpSpMk id="38" creationId="{B66A7D23-839C-DE6C-4692-F1042999A614}"/>
          </ac:grpSpMkLst>
        </pc:grpChg>
      </pc:sldChg>
      <pc:sldChg chg="modSp new del mod">
        <pc:chgData name="Kristiyan Kolev" userId="106bd3f5af50ae46" providerId="LiveId" clId="{8E92F35A-2DC7-49FC-B845-5A17E9DD703E}" dt="2023-02-10T12:39:19.505" v="818" actId="47"/>
        <pc:sldMkLst>
          <pc:docMk/>
          <pc:sldMk cId="714132122" sldId="271"/>
        </pc:sldMkLst>
        <pc:spChg chg="mod">
          <ac:chgData name="Kristiyan Kolev" userId="106bd3f5af50ae46" providerId="LiveId" clId="{8E92F35A-2DC7-49FC-B845-5A17E9DD703E}" dt="2023-02-10T12:37:39.190" v="805" actId="2711"/>
          <ac:spMkLst>
            <pc:docMk/>
            <pc:sldMk cId="714132122" sldId="271"/>
            <ac:spMk id="2" creationId="{965A9261-156F-65B3-220A-8A89B675B431}"/>
          </ac:spMkLst>
        </pc:spChg>
        <pc:spChg chg="mod">
          <ac:chgData name="Kristiyan Kolev" userId="106bd3f5af50ae46" providerId="LiveId" clId="{8E92F35A-2DC7-49FC-B845-5A17E9DD703E}" dt="2023-02-10T12:37:44.348" v="806" actId="14100"/>
          <ac:spMkLst>
            <pc:docMk/>
            <pc:sldMk cId="714132122" sldId="271"/>
            <ac:spMk id="3" creationId="{9BFBEA34-CF33-14A5-36D3-420DBB360A15}"/>
          </ac:spMkLst>
        </pc:spChg>
        <pc:spChg chg="mod">
          <ac:chgData name="Kristiyan Kolev" userId="106bd3f5af50ae46" providerId="LiveId" clId="{8E92F35A-2DC7-49FC-B845-5A17E9DD703E}" dt="2023-02-10T12:38:05.392" v="811" actId="1076"/>
          <ac:spMkLst>
            <pc:docMk/>
            <pc:sldMk cId="714132122" sldId="271"/>
            <ac:spMk id="5" creationId="{5B80C588-B188-C131-D557-74805F2C419F}"/>
          </ac:spMkLst>
        </pc:spChg>
      </pc:sldChg>
      <pc:sldChg chg="addSp modSp new mod">
        <pc:chgData name="Kristiyan Kolev" userId="106bd3f5af50ae46" providerId="LiveId" clId="{8E92F35A-2DC7-49FC-B845-5A17E9DD703E}" dt="2023-02-10T12:06:21.012" v="530"/>
        <pc:sldMkLst>
          <pc:docMk/>
          <pc:sldMk cId="3149573086" sldId="272"/>
        </pc:sldMkLst>
        <pc:spChg chg="mod">
          <ac:chgData name="Kristiyan Kolev" userId="106bd3f5af50ae46" providerId="LiveId" clId="{8E92F35A-2DC7-49FC-B845-5A17E9DD703E}" dt="2023-02-10T11:56:51.091" v="473" actId="20577"/>
          <ac:spMkLst>
            <pc:docMk/>
            <pc:sldMk cId="3149573086" sldId="272"/>
            <ac:spMk id="2" creationId="{F9717A7D-8879-7EFC-DC9E-E127DE45376C}"/>
          </ac:spMkLst>
        </pc:spChg>
        <pc:spChg chg="mod">
          <ac:chgData name="Kristiyan Kolev" userId="106bd3f5af50ae46" providerId="LiveId" clId="{8E92F35A-2DC7-49FC-B845-5A17E9DD703E}" dt="2023-02-10T12:06:21.012" v="530"/>
          <ac:spMkLst>
            <pc:docMk/>
            <pc:sldMk cId="3149573086" sldId="272"/>
            <ac:spMk id="3" creationId="{2B98A8DC-DF79-D108-5B9F-67CC3FC59973}"/>
          </ac:spMkLst>
        </pc:spChg>
        <pc:picChg chg="add mod">
          <ac:chgData name="Kristiyan Kolev" userId="106bd3f5af50ae46" providerId="LiveId" clId="{8E92F35A-2DC7-49FC-B845-5A17E9DD703E}" dt="2023-02-10T12:05:03.744" v="524" actId="1076"/>
          <ac:picMkLst>
            <pc:docMk/>
            <pc:sldMk cId="3149573086" sldId="272"/>
            <ac:picMk id="7" creationId="{ED583965-3F11-C341-EA06-806E08E89F8D}"/>
          </ac:picMkLst>
        </pc:picChg>
      </pc:sldChg>
      <pc:sldChg chg="modSp new mod">
        <pc:chgData name="Kristiyan Kolev" userId="106bd3f5af50ae46" providerId="LiveId" clId="{8E92F35A-2DC7-49FC-B845-5A17E9DD703E}" dt="2023-02-11T06:43:37.245" v="3087" actId="20577"/>
        <pc:sldMkLst>
          <pc:docMk/>
          <pc:sldMk cId="1878585893" sldId="273"/>
        </pc:sldMkLst>
        <pc:spChg chg="mod">
          <ac:chgData name="Kristiyan Kolev" userId="106bd3f5af50ae46" providerId="LiveId" clId="{8E92F35A-2DC7-49FC-B845-5A17E9DD703E}" dt="2023-02-11T06:42:37.450" v="3046" actId="20577"/>
          <ac:spMkLst>
            <pc:docMk/>
            <pc:sldMk cId="1878585893" sldId="273"/>
            <ac:spMk id="2" creationId="{F3EF94AC-0972-71D3-976E-7E6FF0ABC9D2}"/>
          </ac:spMkLst>
        </pc:spChg>
        <pc:spChg chg="mod">
          <ac:chgData name="Kristiyan Kolev" userId="106bd3f5af50ae46" providerId="LiveId" clId="{8E92F35A-2DC7-49FC-B845-5A17E9DD703E}" dt="2023-02-11T06:43:37.245" v="3087" actId="20577"/>
          <ac:spMkLst>
            <pc:docMk/>
            <pc:sldMk cId="1878585893" sldId="273"/>
            <ac:spMk id="3" creationId="{C16BEB54-10F5-C383-0F5C-F8ED79CD407A}"/>
          </ac:spMkLst>
        </pc:spChg>
      </pc:sldChg>
      <pc:sldChg chg="addSp modSp new mod">
        <pc:chgData name="Kristiyan Kolev" userId="106bd3f5af50ae46" providerId="LiveId" clId="{8E92F35A-2DC7-49FC-B845-5A17E9DD703E}" dt="2023-02-10T13:09:30.095" v="1213" actId="5793"/>
        <pc:sldMkLst>
          <pc:docMk/>
          <pc:sldMk cId="1216545555" sldId="274"/>
        </pc:sldMkLst>
        <pc:spChg chg="mod">
          <ac:chgData name="Kristiyan Kolev" userId="106bd3f5af50ae46" providerId="LiveId" clId="{8E92F35A-2DC7-49FC-B845-5A17E9DD703E}" dt="2023-02-10T13:09:22.896" v="1204"/>
          <ac:spMkLst>
            <pc:docMk/>
            <pc:sldMk cId="1216545555" sldId="274"/>
            <ac:spMk id="2" creationId="{55A77ABB-58AE-F670-59F8-AA6928E45B3B}"/>
          </ac:spMkLst>
        </pc:spChg>
        <pc:spChg chg="mod">
          <ac:chgData name="Kristiyan Kolev" userId="106bd3f5af50ae46" providerId="LiveId" clId="{8E92F35A-2DC7-49FC-B845-5A17E9DD703E}" dt="2023-02-10T13:09:30.095" v="1213" actId="5793"/>
          <ac:spMkLst>
            <pc:docMk/>
            <pc:sldMk cId="1216545555" sldId="274"/>
            <ac:spMk id="3" creationId="{55095F43-DBC9-28C3-9B4F-B766E2D9588F}"/>
          </ac:spMkLst>
        </pc:spChg>
        <pc:spChg chg="add mod">
          <ac:chgData name="Kristiyan Kolev" userId="106bd3f5af50ae46" providerId="LiveId" clId="{8E92F35A-2DC7-49FC-B845-5A17E9DD703E}" dt="2023-02-10T12:59:14.677" v="1120" actId="1076"/>
          <ac:spMkLst>
            <pc:docMk/>
            <pc:sldMk cId="1216545555" sldId="274"/>
            <ac:spMk id="6" creationId="{38E621A3-0CB9-EE7A-D94D-69C876261EAF}"/>
          </ac:spMkLst>
        </pc:spChg>
      </pc:sldChg>
      <pc:sldChg chg="addSp modSp new mod">
        <pc:chgData name="Kristiyan Kolev" userId="106bd3f5af50ae46" providerId="LiveId" clId="{8E92F35A-2DC7-49FC-B845-5A17E9DD703E}" dt="2023-02-10T13:11:04.146" v="1258"/>
        <pc:sldMkLst>
          <pc:docMk/>
          <pc:sldMk cId="2250315734" sldId="275"/>
        </pc:sldMkLst>
        <pc:spChg chg="mod">
          <ac:chgData name="Kristiyan Kolev" userId="106bd3f5af50ae46" providerId="LiveId" clId="{8E92F35A-2DC7-49FC-B845-5A17E9DD703E}" dt="2023-02-10T13:01:34.362" v="1136" actId="20577"/>
          <ac:spMkLst>
            <pc:docMk/>
            <pc:sldMk cId="2250315734" sldId="275"/>
            <ac:spMk id="2" creationId="{2B8BA541-044F-7311-9021-94F9E1F4D33C}"/>
          </ac:spMkLst>
        </pc:spChg>
        <pc:spChg chg="mod">
          <ac:chgData name="Kristiyan Kolev" userId="106bd3f5af50ae46" providerId="LiveId" clId="{8E92F35A-2DC7-49FC-B845-5A17E9DD703E}" dt="2023-02-10T13:11:04.146" v="1258"/>
          <ac:spMkLst>
            <pc:docMk/>
            <pc:sldMk cId="2250315734" sldId="275"/>
            <ac:spMk id="3" creationId="{3A624AE5-EFD7-9A16-A255-238DD6E2DFCE}"/>
          </ac:spMkLst>
        </pc:spChg>
        <pc:spChg chg="add mod">
          <ac:chgData name="Kristiyan Kolev" userId="106bd3f5af50ae46" providerId="LiveId" clId="{8E92F35A-2DC7-49FC-B845-5A17E9DD703E}" dt="2023-02-10T13:05:39.930" v="1174" actId="20577"/>
          <ac:spMkLst>
            <pc:docMk/>
            <pc:sldMk cId="2250315734" sldId="275"/>
            <ac:spMk id="6" creationId="{CC054321-D320-09E2-48A7-C94A57FAEB0A}"/>
          </ac:spMkLst>
        </pc:spChg>
      </pc:sldChg>
      <pc:sldChg chg="addSp delSp modSp new mod">
        <pc:chgData name="Kristiyan Kolev" userId="106bd3f5af50ae46" providerId="LiveId" clId="{8E92F35A-2DC7-49FC-B845-5A17E9DD703E}" dt="2023-02-10T13:27:35.883" v="1503" actId="1076"/>
        <pc:sldMkLst>
          <pc:docMk/>
          <pc:sldMk cId="2947566069" sldId="276"/>
        </pc:sldMkLst>
        <pc:spChg chg="mod">
          <ac:chgData name="Kristiyan Kolev" userId="106bd3f5af50ae46" providerId="LiveId" clId="{8E92F35A-2DC7-49FC-B845-5A17E9DD703E}" dt="2023-02-10T13:27:35.883" v="1503" actId="1076"/>
          <ac:spMkLst>
            <pc:docMk/>
            <pc:sldMk cId="2947566069" sldId="276"/>
            <ac:spMk id="2" creationId="{DAF9D7F0-B428-8A7C-DD80-FAE71E26CEA2}"/>
          </ac:spMkLst>
        </pc:spChg>
        <pc:spChg chg="mod">
          <ac:chgData name="Kristiyan Kolev" userId="106bd3f5af50ae46" providerId="LiveId" clId="{8E92F35A-2DC7-49FC-B845-5A17E9DD703E}" dt="2023-02-10T13:27:34.117" v="1502"/>
          <ac:spMkLst>
            <pc:docMk/>
            <pc:sldMk cId="2947566069" sldId="276"/>
            <ac:spMk id="3" creationId="{62C100A3-6D80-B8DE-D5D1-1788D9728DD4}"/>
          </ac:spMkLst>
        </pc:spChg>
        <pc:spChg chg="add del mod">
          <ac:chgData name="Kristiyan Kolev" userId="106bd3f5af50ae46" providerId="LiveId" clId="{8E92F35A-2DC7-49FC-B845-5A17E9DD703E}" dt="2023-02-10T13:20:52.272" v="1362" actId="478"/>
          <ac:spMkLst>
            <pc:docMk/>
            <pc:sldMk cId="2947566069" sldId="276"/>
            <ac:spMk id="6" creationId="{3CA0EC59-471F-C771-8B32-1C775CF42399}"/>
          </ac:spMkLst>
        </pc:spChg>
        <pc:spChg chg="add del mod ord">
          <ac:chgData name="Kristiyan Kolev" userId="106bd3f5af50ae46" providerId="LiveId" clId="{8E92F35A-2DC7-49FC-B845-5A17E9DD703E}" dt="2023-02-10T13:19:06.157" v="1325" actId="478"/>
          <ac:spMkLst>
            <pc:docMk/>
            <pc:sldMk cId="2947566069" sldId="276"/>
            <ac:spMk id="7" creationId="{5F0E89E0-2489-92DE-56F1-8B6C93C243DA}"/>
          </ac:spMkLst>
        </pc:spChg>
        <pc:spChg chg="add del mod">
          <ac:chgData name="Kristiyan Kolev" userId="106bd3f5af50ae46" providerId="LiveId" clId="{8E92F35A-2DC7-49FC-B845-5A17E9DD703E}" dt="2023-02-10T13:20:52.872" v="1363" actId="478"/>
          <ac:spMkLst>
            <pc:docMk/>
            <pc:sldMk cId="2947566069" sldId="276"/>
            <ac:spMk id="8" creationId="{AA0FEDC1-A05B-4EB9-7009-1C70DA485D1C}"/>
          </ac:spMkLst>
        </pc:spChg>
        <pc:spChg chg="add del">
          <ac:chgData name="Kristiyan Kolev" userId="106bd3f5af50ae46" providerId="LiveId" clId="{8E92F35A-2DC7-49FC-B845-5A17E9DD703E}" dt="2023-02-10T13:21:09.939" v="1365" actId="478"/>
          <ac:spMkLst>
            <pc:docMk/>
            <pc:sldMk cId="2947566069" sldId="276"/>
            <ac:spMk id="9" creationId="{937F9CFA-2F62-8D57-8C0E-1C09E62D677A}"/>
          </ac:spMkLst>
        </pc:spChg>
        <pc:spChg chg="add mod">
          <ac:chgData name="Kristiyan Kolev" userId="106bd3f5af50ae46" providerId="LiveId" clId="{8E92F35A-2DC7-49FC-B845-5A17E9DD703E}" dt="2023-02-10T13:27:02.547" v="1496" actId="164"/>
          <ac:spMkLst>
            <pc:docMk/>
            <pc:sldMk cId="2947566069" sldId="276"/>
            <ac:spMk id="10" creationId="{2A3103B2-ED25-A94B-6230-9032D053A90A}"/>
          </ac:spMkLst>
        </pc:spChg>
        <pc:spChg chg="add mod">
          <ac:chgData name="Kristiyan Kolev" userId="106bd3f5af50ae46" providerId="LiveId" clId="{8E92F35A-2DC7-49FC-B845-5A17E9DD703E}" dt="2023-02-10T13:27:02.547" v="1496" actId="164"/>
          <ac:spMkLst>
            <pc:docMk/>
            <pc:sldMk cId="2947566069" sldId="276"/>
            <ac:spMk id="11" creationId="{9537EE7C-01CD-D394-17E1-EC4E0A137382}"/>
          </ac:spMkLst>
        </pc:spChg>
        <pc:spChg chg="add del mod">
          <ac:chgData name="Kristiyan Kolev" userId="106bd3f5af50ae46" providerId="LiveId" clId="{8E92F35A-2DC7-49FC-B845-5A17E9DD703E}" dt="2023-02-10T13:24:25.995" v="1388" actId="478"/>
          <ac:spMkLst>
            <pc:docMk/>
            <pc:sldMk cId="2947566069" sldId="276"/>
            <ac:spMk id="12" creationId="{2BB47283-7E19-F03F-B80A-F2CF0CAEFF57}"/>
          </ac:spMkLst>
        </pc:spChg>
        <pc:spChg chg="add mod">
          <ac:chgData name="Kristiyan Kolev" userId="106bd3f5af50ae46" providerId="LiveId" clId="{8E92F35A-2DC7-49FC-B845-5A17E9DD703E}" dt="2023-02-10T13:27:02.547" v="1496" actId="164"/>
          <ac:spMkLst>
            <pc:docMk/>
            <pc:sldMk cId="2947566069" sldId="276"/>
            <ac:spMk id="13" creationId="{FEE6A5FC-7720-6237-36CD-082C619634BB}"/>
          </ac:spMkLst>
        </pc:spChg>
        <pc:spChg chg="add mod">
          <ac:chgData name="Kristiyan Kolev" userId="106bd3f5af50ae46" providerId="LiveId" clId="{8E92F35A-2DC7-49FC-B845-5A17E9DD703E}" dt="2023-02-10T13:27:02.547" v="1496" actId="164"/>
          <ac:spMkLst>
            <pc:docMk/>
            <pc:sldMk cId="2947566069" sldId="276"/>
            <ac:spMk id="14" creationId="{8D5E7CD0-ED1D-3C25-E019-B072666CAD70}"/>
          </ac:spMkLst>
        </pc:spChg>
        <pc:grpChg chg="add mod">
          <ac:chgData name="Kristiyan Kolev" userId="106bd3f5af50ae46" providerId="LiveId" clId="{8E92F35A-2DC7-49FC-B845-5A17E9DD703E}" dt="2023-02-10T13:27:11.816" v="1501" actId="1076"/>
          <ac:grpSpMkLst>
            <pc:docMk/>
            <pc:sldMk cId="2947566069" sldId="276"/>
            <ac:grpSpMk id="15" creationId="{A0097C60-2F42-5841-143B-74F2942CFCC3}"/>
          </ac:grpSpMkLst>
        </pc:grpChg>
      </pc:sldChg>
      <pc:sldChg chg="addSp delSp modSp new mod modShow">
        <pc:chgData name="Kristiyan Kolev" userId="106bd3f5af50ae46" providerId="LiveId" clId="{8E92F35A-2DC7-49FC-B845-5A17E9DD703E}" dt="2023-02-11T06:48:51.502" v="3130" actId="729"/>
        <pc:sldMkLst>
          <pc:docMk/>
          <pc:sldMk cId="1291231431" sldId="277"/>
        </pc:sldMkLst>
        <pc:spChg chg="mod">
          <ac:chgData name="Kristiyan Kolev" userId="106bd3f5af50ae46" providerId="LiveId" clId="{8E92F35A-2DC7-49FC-B845-5A17E9DD703E}" dt="2023-02-11T06:48:42.020" v="3128" actId="27636"/>
          <ac:spMkLst>
            <pc:docMk/>
            <pc:sldMk cId="1291231431" sldId="277"/>
            <ac:spMk id="2" creationId="{B7BC09FF-D1B1-978C-A782-398CBE3B838E}"/>
          </ac:spMkLst>
        </pc:spChg>
        <pc:spChg chg="add del mod">
          <ac:chgData name="Kristiyan Kolev" userId="106bd3f5af50ae46" providerId="LiveId" clId="{8E92F35A-2DC7-49FC-B845-5A17E9DD703E}" dt="2023-02-11T06:48:41.964" v="3127"/>
          <ac:spMkLst>
            <pc:docMk/>
            <pc:sldMk cId="1291231431" sldId="277"/>
            <ac:spMk id="3" creationId="{291BA550-19A2-7145-C5ED-23AACC5FE0F0}"/>
          </ac:spMkLst>
        </pc:spChg>
        <pc:spChg chg="del">
          <ac:chgData name="Kristiyan Kolev" userId="106bd3f5af50ae46" providerId="LiveId" clId="{8E92F35A-2DC7-49FC-B845-5A17E9DD703E}" dt="2023-02-10T13:32:05.539" v="1516" actId="478"/>
          <ac:spMkLst>
            <pc:docMk/>
            <pc:sldMk cId="1291231431" sldId="277"/>
            <ac:spMk id="3" creationId="{AD19E4A5-A298-8584-3C68-5EBB476A7ED0}"/>
          </ac:spMkLst>
        </pc:spChg>
        <pc:spChg chg="mod">
          <ac:chgData name="Kristiyan Kolev" userId="106bd3f5af50ae46" providerId="LiveId" clId="{8E92F35A-2DC7-49FC-B845-5A17E9DD703E}" dt="2023-02-11T06:48:41.964" v="3127"/>
          <ac:spMkLst>
            <pc:docMk/>
            <pc:sldMk cId="1291231431" sldId="277"/>
            <ac:spMk id="4" creationId="{1A8C4F9D-3A6C-0E55-810F-D7688BD6AA08}"/>
          </ac:spMkLst>
        </pc:spChg>
        <pc:spChg chg="mod">
          <ac:chgData name="Kristiyan Kolev" userId="106bd3f5af50ae46" providerId="LiveId" clId="{8E92F35A-2DC7-49FC-B845-5A17E9DD703E}" dt="2023-02-11T06:48:41.964" v="3127"/>
          <ac:spMkLst>
            <pc:docMk/>
            <pc:sldMk cId="1291231431" sldId="277"/>
            <ac:spMk id="5" creationId="{B3136A5A-0EFC-1033-1EC9-DC3FDBA7E0D4}"/>
          </ac:spMkLst>
        </pc:spChg>
        <pc:spChg chg="add del mod">
          <ac:chgData name="Kristiyan Kolev" userId="106bd3f5af50ae46" providerId="LiveId" clId="{8E92F35A-2DC7-49FC-B845-5A17E9DD703E}" dt="2023-02-11T06:48:41.964" v="3127"/>
          <ac:spMkLst>
            <pc:docMk/>
            <pc:sldMk cId="1291231431" sldId="277"/>
            <ac:spMk id="6" creationId="{9CB795FE-CD09-8A5E-D071-549F90AFCE56}"/>
          </ac:spMkLst>
        </pc:spChg>
        <pc:spChg chg="add del mod">
          <ac:chgData name="Kristiyan Kolev" userId="106bd3f5af50ae46" providerId="LiveId" clId="{8E92F35A-2DC7-49FC-B845-5A17E9DD703E}" dt="2023-02-11T06:48:41.964" v="3127"/>
          <ac:spMkLst>
            <pc:docMk/>
            <pc:sldMk cId="1291231431" sldId="277"/>
            <ac:spMk id="8" creationId="{D5160F53-B741-2A44-A4A6-720F7602D696}"/>
          </ac:spMkLst>
        </pc:spChg>
        <pc:spChg chg="add mod">
          <ac:chgData name="Kristiyan Kolev" userId="106bd3f5af50ae46" providerId="LiveId" clId="{8E92F35A-2DC7-49FC-B845-5A17E9DD703E}" dt="2023-02-10T13:48:14.280" v="1958" actId="1076"/>
          <ac:spMkLst>
            <pc:docMk/>
            <pc:sldMk cId="1291231431" sldId="277"/>
            <ac:spMk id="9" creationId="{76ECE219-69D4-350B-26CD-5F8BF06796BB}"/>
          </ac:spMkLst>
        </pc:spChg>
        <pc:spChg chg="add mod">
          <ac:chgData name="Kristiyan Kolev" userId="106bd3f5af50ae46" providerId="LiveId" clId="{8E92F35A-2DC7-49FC-B845-5A17E9DD703E}" dt="2023-02-10T13:40:20.533" v="1569" actId="164"/>
          <ac:spMkLst>
            <pc:docMk/>
            <pc:sldMk cId="1291231431" sldId="277"/>
            <ac:spMk id="10" creationId="{B2374D48-4D55-081E-6ACB-EAD0E1DB9447}"/>
          </ac:spMkLst>
        </pc:spChg>
        <pc:spChg chg="add del mod">
          <ac:chgData name="Kristiyan Kolev" userId="106bd3f5af50ae46" providerId="LiveId" clId="{8E92F35A-2DC7-49FC-B845-5A17E9DD703E}" dt="2023-02-10T13:40:23.103" v="1570" actId="478"/>
          <ac:spMkLst>
            <pc:docMk/>
            <pc:sldMk cId="1291231431" sldId="277"/>
            <ac:spMk id="11" creationId="{618E1080-C140-69FD-6A52-C1601D9763E5}"/>
          </ac:spMkLst>
        </pc:spChg>
        <pc:spChg chg="add del mod">
          <ac:chgData name="Kristiyan Kolev" userId="106bd3f5af50ae46" providerId="LiveId" clId="{8E92F35A-2DC7-49FC-B845-5A17E9DD703E}" dt="2023-02-11T06:48:46.989" v="3129" actId="478"/>
          <ac:spMkLst>
            <pc:docMk/>
            <pc:sldMk cId="1291231431" sldId="277"/>
            <ac:spMk id="11" creationId="{976E3C4D-2DF7-CE7D-812C-D681324EA56D}"/>
          </ac:spMkLst>
        </pc:spChg>
        <pc:spChg chg="add mod">
          <ac:chgData name="Kristiyan Kolev" userId="106bd3f5af50ae46" providerId="LiveId" clId="{8E92F35A-2DC7-49FC-B845-5A17E9DD703E}" dt="2023-02-10T13:40:20.533" v="1569" actId="164"/>
          <ac:spMkLst>
            <pc:docMk/>
            <pc:sldMk cId="1291231431" sldId="277"/>
            <ac:spMk id="12" creationId="{541B1BBE-60EF-E4D9-E226-FDDEEE644774}"/>
          </ac:spMkLst>
        </pc:spChg>
        <pc:spChg chg="add del mod">
          <ac:chgData name="Kristiyan Kolev" userId="106bd3f5af50ae46" providerId="LiveId" clId="{8E92F35A-2DC7-49FC-B845-5A17E9DD703E}" dt="2023-02-10T13:40:25.561" v="1572"/>
          <ac:spMkLst>
            <pc:docMk/>
            <pc:sldMk cId="1291231431" sldId="277"/>
            <ac:spMk id="14" creationId="{1B573FDE-BBF1-9962-7AA5-9296B99A54C0}"/>
          </ac:spMkLst>
        </pc:spChg>
        <pc:spChg chg="mod">
          <ac:chgData name="Kristiyan Kolev" userId="106bd3f5af50ae46" providerId="LiveId" clId="{8E92F35A-2DC7-49FC-B845-5A17E9DD703E}" dt="2023-02-10T13:48:22.872" v="1961" actId="1076"/>
          <ac:spMkLst>
            <pc:docMk/>
            <pc:sldMk cId="1291231431" sldId="277"/>
            <ac:spMk id="16" creationId="{B03E41C3-4260-F7EE-A5FB-97B0C138626D}"/>
          </ac:spMkLst>
        </pc:spChg>
        <pc:spChg chg="mod">
          <ac:chgData name="Kristiyan Kolev" userId="106bd3f5af50ae46" providerId="LiveId" clId="{8E92F35A-2DC7-49FC-B845-5A17E9DD703E}" dt="2023-02-10T13:40:34.451" v="1578" actId="20577"/>
          <ac:spMkLst>
            <pc:docMk/>
            <pc:sldMk cId="1291231431" sldId="277"/>
            <ac:spMk id="17" creationId="{5F08A405-504C-D9BD-B2A8-8D66E5BA4A96}"/>
          </ac:spMkLst>
        </pc:spChg>
        <pc:spChg chg="mod">
          <ac:chgData name="Kristiyan Kolev" userId="106bd3f5af50ae46" providerId="LiveId" clId="{8E92F35A-2DC7-49FC-B845-5A17E9DD703E}" dt="2023-02-10T13:41:05.060" v="1622" actId="20577"/>
          <ac:spMkLst>
            <pc:docMk/>
            <pc:sldMk cId="1291231431" sldId="277"/>
            <ac:spMk id="19" creationId="{D4AFF2F7-3364-4CA2-6B2E-AAFFB355F1C9}"/>
          </ac:spMkLst>
        </pc:spChg>
        <pc:spChg chg="mod">
          <ac:chgData name="Kristiyan Kolev" userId="106bd3f5af50ae46" providerId="LiveId" clId="{8E92F35A-2DC7-49FC-B845-5A17E9DD703E}" dt="2023-02-10T13:40:56.613" v="1606" actId="20577"/>
          <ac:spMkLst>
            <pc:docMk/>
            <pc:sldMk cId="1291231431" sldId="277"/>
            <ac:spMk id="20" creationId="{6D28C4EA-BF76-FC91-E8A5-BDF3A8CFD23B}"/>
          </ac:spMkLst>
        </pc:spChg>
        <pc:spChg chg="mod">
          <ac:chgData name="Kristiyan Kolev" userId="106bd3f5af50ae46" providerId="LiveId" clId="{8E92F35A-2DC7-49FC-B845-5A17E9DD703E}" dt="2023-02-10T13:41:43.801" v="1659" actId="20577"/>
          <ac:spMkLst>
            <pc:docMk/>
            <pc:sldMk cId="1291231431" sldId="277"/>
            <ac:spMk id="22" creationId="{8FB9E208-3908-B74A-96FA-F95C64FC3968}"/>
          </ac:spMkLst>
        </pc:spChg>
        <pc:spChg chg="mod">
          <ac:chgData name="Kristiyan Kolev" userId="106bd3f5af50ae46" providerId="LiveId" clId="{8E92F35A-2DC7-49FC-B845-5A17E9DD703E}" dt="2023-02-10T13:41:28.123" v="1638" actId="1076"/>
          <ac:spMkLst>
            <pc:docMk/>
            <pc:sldMk cId="1291231431" sldId="277"/>
            <ac:spMk id="23" creationId="{22DC2D4A-E6A9-90B7-5F78-FABD26FB40C2}"/>
          </ac:spMkLst>
        </pc:spChg>
        <pc:spChg chg="mod topLvl">
          <ac:chgData name="Kristiyan Kolev" userId="106bd3f5af50ae46" providerId="LiveId" clId="{8E92F35A-2DC7-49FC-B845-5A17E9DD703E}" dt="2023-02-10T13:43:00.834" v="1725" actId="20577"/>
          <ac:spMkLst>
            <pc:docMk/>
            <pc:sldMk cId="1291231431" sldId="277"/>
            <ac:spMk id="25" creationId="{7693CD05-FE9D-C22D-0D77-BEBDD55A4A87}"/>
          </ac:spMkLst>
        </pc:spChg>
        <pc:spChg chg="add del mod topLvl">
          <ac:chgData name="Kristiyan Kolev" userId="106bd3f5af50ae46" providerId="LiveId" clId="{8E92F35A-2DC7-49FC-B845-5A17E9DD703E}" dt="2023-02-10T13:41:55.809" v="1666" actId="20577"/>
          <ac:spMkLst>
            <pc:docMk/>
            <pc:sldMk cId="1291231431" sldId="277"/>
            <ac:spMk id="26" creationId="{B09CFD7F-D0B5-3D8E-1757-C73429391F52}"/>
          </ac:spMkLst>
        </pc:spChg>
        <pc:spChg chg="mod">
          <ac:chgData name="Kristiyan Kolev" userId="106bd3f5af50ae46" providerId="LiveId" clId="{8E92F35A-2DC7-49FC-B845-5A17E9DD703E}" dt="2023-02-10T13:42:36.699" v="1721" actId="20577"/>
          <ac:spMkLst>
            <pc:docMk/>
            <pc:sldMk cId="1291231431" sldId="277"/>
            <ac:spMk id="28" creationId="{63E1545D-2020-5209-4019-4CCDBAEAB73D}"/>
          </ac:spMkLst>
        </pc:spChg>
        <pc:spChg chg="mod">
          <ac:chgData name="Kristiyan Kolev" userId="106bd3f5af50ae46" providerId="LiveId" clId="{8E92F35A-2DC7-49FC-B845-5A17E9DD703E}" dt="2023-02-10T13:42:19.602" v="1696" actId="20577"/>
          <ac:spMkLst>
            <pc:docMk/>
            <pc:sldMk cId="1291231431" sldId="277"/>
            <ac:spMk id="29" creationId="{0B5781AF-D238-4430-F5FD-CCB15C75B65F}"/>
          </ac:spMkLst>
        </pc:spChg>
        <pc:spChg chg="mod">
          <ac:chgData name="Kristiyan Kolev" userId="106bd3f5af50ae46" providerId="LiveId" clId="{8E92F35A-2DC7-49FC-B845-5A17E9DD703E}" dt="2023-02-10T13:43:24.991" v="1755" actId="20577"/>
          <ac:spMkLst>
            <pc:docMk/>
            <pc:sldMk cId="1291231431" sldId="277"/>
            <ac:spMk id="31" creationId="{0197EE40-0E9D-1A9A-7331-0773A329A2EA}"/>
          </ac:spMkLst>
        </pc:spChg>
        <pc:spChg chg="mod">
          <ac:chgData name="Kristiyan Kolev" userId="106bd3f5af50ae46" providerId="LiveId" clId="{8E92F35A-2DC7-49FC-B845-5A17E9DD703E}" dt="2023-02-10T13:43:33.606" v="1757" actId="1076"/>
          <ac:spMkLst>
            <pc:docMk/>
            <pc:sldMk cId="1291231431" sldId="277"/>
            <ac:spMk id="32" creationId="{0A4BB68E-6E70-1E06-EDD6-A061691F9FA9}"/>
          </ac:spMkLst>
        </pc:spChg>
        <pc:spChg chg="mod">
          <ac:chgData name="Kristiyan Kolev" userId="106bd3f5af50ae46" providerId="LiveId" clId="{8E92F35A-2DC7-49FC-B845-5A17E9DD703E}" dt="2023-02-10T13:43:45.345" v="1771" actId="20577"/>
          <ac:spMkLst>
            <pc:docMk/>
            <pc:sldMk cId="1291231431" sldId="277"/>
            <ac:spMk id="34" creationId="{E151094E-F7B0-8FEE-7FF1-7E8A88E864BC}"/>
          </ac:spMkLst>
        </pc:spChg>
        <pc:spChg chg="mod">
          <ac:chgData name="Kristiyan Kolev" userId="106bd3f5af50ae46" providerId="LiveId" clId="{8E92F35A-2DC7-49FC-B845-5A17E9DD703E}" dt="2023-02-10T13:43:40.354" v="1765" actId="20577"/>
          <ac:spMkLst>
            <pc:docMk/>
            <pc:sldMk cId="1291231431" sldId="277"/>
            <ac:spMk id="35" creationId="{1E394893-46C3-8764-EC35-ED3362C469C9}"/>
          </ac:spMkLst>
        </pc:spChg>
        <pc:spChg chg="mod">
          <ac:chgData name="Kristiyan Kolev" userId="106bd3f5af50ae46" providerId="LiveId" clId="{8E92F35A-2DC7-49FC-B845-5A17E9DD703E}" dt="2023-02-10T13:50:22.912" v="1986" actId="20577"/>
          <ac:spMkLst>
            <pc:docMk/>
            <pc:sldMk cId="1291231431" sldId="277"/>
            <ac:spMk id="37" creationId="{9B24680E-8A51-548C-33C0-2D7180668C3D}"/>
          </ac:spMkLst>
        </pc:spChg>
        <pc:spChg chg="mod">
          <ac:chgData name="Kristiyan Kolev" userId="106bd3f5af50ae46" providerId="LiveId" clId="{8E92F35A-2DC7-49FC-B845-5A17E9DD703E}" dt="2023-02-10T13:43:52.683" v="1775" actId="20577"/>
          <ac:spMkLst>
            <pc:docMk/>
            <pc:sldMk cId="1291231431" sldId="277"/>
            <ac:spMk id="38" creationId="{6FC36B9A-F60A-3074-F2D9-1717BC3E3002}"/>
          </ac:spMkLst>
        </pc:spChg>
        <pc:spChg chg="mod">
          <ac:chgData name="Kristiyan Kolev" userId="106bd3f5af50ae46" providerId="LiveId" clId="{8E92F35A-2DC7-49FC-B845-5A17E9DD703E}" dt="2023-02-10T13:45:39.264" v="1922" actId="20577"/>
          <ac:spMkLst>
            <pc:docMk/>
            <pc:sldMk cId="1291231431" sldId="277"/>
            <ac:spMk id="40" creationId="{6BB54CD0-BA30-0D12-394B-EE8F511B301D}"/>
          </ac:spMkLst>
        </pc:spChg>
        <pc:spChg chg="mod">
          <ac:chgData name="Kristiyan Kolev" userId="106bd3f5af50ae46" providerId="LiveId" clId="{8E92F35A-2DC7-49FC-B845-5A17E9DD703E}" dt="2023-02-10T13:44:32.056" v="1801" actId="20577"/>
          <ac:spMkLst>
            <pc:docMk/>
            <pc:sldMk cId="1291231431" sldId="277"/>
            <ac:spMk id="41" creationId="{22FF0B49-2734-6599-8E41-90298E494F94}"/>
          </ac:spMkLst>
        </pc:spChg>
        <pc:spChg chg="mod">
          <ac:chgData name="Kristiyan Kolev" userId="106bd3f5af50ae46" providerId="LiveId" clId="{8E92F35A-2DC7-49FC-B845-5A17E9DD703E}" dt="2023-02-10T13:50:58.850" v="1993"/>
          <ac:spMkLst>
            <pc:docMk/>
            <pc:sldMk cId="1291231431" sldId="277"/>
            <ac:spMk id="45" creationId="{B21C5D1B-7D4C-6F99-EC37-33AB2269F71C}"/>
          </ac:spMkLst>
        </pc:spChg>
        <pc:spChg chg="mod">
          <ac:chgData name="Kristiyan Kolev" userId="106bd3f5af50ae46" providerId="LiveId" clId="{8E92F35A-2DC7-49FC-B845-5A17E9DD703E}" dt="2023-02-10T13:51:30.485" v="2014" actId="20577"/>
          <ac:spMkLst>
            <pc:docMk/>
            <pc:sldMk cId="1291231431" sldId="277"/>
            <ac:spMk id="46" creationId="{A06359E7-2EF5-5F8E-C97C-8F22C88670D1}"/>
          </ac:spMkLst>
        </pc:spChg>
        <pc:spChg chg="mod">
          <ac:chgData name="Kristiyan Kolev" userId="106bd3f5af50ae46" providerId="LiveId" clId="{8E92F35A-2DC7-49FC-B845-5A17E9DD703E}" dt="2023-02-10T13:51:24.824" v="2010" actId="20577"/>
          <ac:spMkLst>
            <pc:docMk/>
            <pc:sldMk cId="1291231431" sldId="277"/>
            <ac:spMk id="48" creationId="{612A3CDE-5DA3-ABE5-FF13-AAFE4714CB27}"/>
          </ac:spMkLst>
        </pc:spChg>
        <pc:spChg chg="mod">
          <ac:chgData name="Kristiyan Kolev" userId="106bd3f5af50ae46" providerId="LiveId" clId="{8E92F35A-2DC7-49FC-B845-5A17E9DD703E}" dt="2023-02-10T13:51:17.933" v="2007" actId="20577"/>
          <ac:spMkLst>
            <pc:docMk/>
            <pc:sldMk cId="1291231431" sldId="277"/>
            <ac:spMk id="49" creationId="{F475E7EB-5E4B-233C-7C22-C65136D27C37}"/>
          </ac:spMkLst>
        </pc:spChg>
        <pc:spChg chg="mod">
          <ac:chgData name="Kristiyan Kolev" userId="106bd3f5af50ae46" providerId="LiveId" clId="{8E92F35A-2DC7-49FC-B845-5A17E9DD703E}" dt="2023-02-10T13:52:20.001" v="2047" actId="1076"/>
          <ac:spMkLst>
            <pc:docMk/>
            <pc:sldMk cId="1291231431" sldId="277"/>
            <ac:spMk id="51" creationId="{5EDEBD6E-DE06-984C-EEEE-852B19407AA0}"/>
          </ac:spMkLst>
        </pc:spChg>
        <pc:spChg chg="mod">
          <ac:chgData name="Kristiyan Kolev" userId="106bd3f5af50ae46" providerId="LiveId" clId="{8E92F35A-2DC7-49FC-B845-5A17E9DD703E}" dt="2023-02-10T13:52:13.435" v="2045" actId="20577"/>
          <ac:spMkLst>
            <pc:docMk/>
            <pc:sldMk cId="1291231431" sldId="277"/>
            <ac:spMk id="52" creationId="{3D16388A-A679-D30A-9638-8989DA49902D}"/>
          </ac:spMkLst>
        </pc:spChg>
        <pc:spChg chg="mod">
          <ac:chgData name="Kristiyan Kolev" userId="106bd3f5af50ae46" providerId="LiveId" clId="{8E92F35A-2DC7-49FC-B845-5A17E9DD703E}" dt="2023-02-10T13:51:52.948" v="2037" actId="20577"/>
          <ac:spMkLst>
            <pc:docMk/>
            <pc:sldMk cId="1291231431" sldId="277"/>
            <ac:spMk id="54" creationId="{EB64888A-3E61-D664-10C5-A909913C0DC3}"/>
          </ac:spMkLst>
        </pc:spChg>
        <pc:spChg chg="mod">
          <ac:chgData name="Kristiyan Kolev" userId="106bd3f5af50ae46" providerId="LiveId" clId="{8E92F35A-2DC7-49FC-B845-5A17E9DD703E}" dt="2023-02-10T13:51:46.519" v="2021" actId="20577"/>
          <ac:spMkLst>
            <pc:docMk/>
            <pc:sldMk cId="1291231431" sldId="277"/>
            <ac:spMk id="55" creationId="{C67372A2-B046-96E3-03E2-28BF4B9CD861}"/>
          </ac:spMkLst>
        </pc:spChg>
        <pc:grpChg chg="add mod">
          <ac:chgData name="Kristiyan Kolev" userId="106bd3f5af50ae46" providerId="LiveId" clId="{8E92F35A-2DC7-49FC-B845-5A17E9DD703E}" dt="2023-02-10T13:53:05.538" v="2058" actId="1076"/>
          <ac:grpSpMkLst>
            <pc:docMk/>
            <pc:sldMk cId="1291231431" sldId="277"/>
            <ac:grpSpMk id="13" creationId="{F393720D-F6BB-6748-CD57-3DCA3EE41FC0}"/>
          </ac:grpSpMkLst>
        </pc:grpChg>
        <pc:grpChg chg="add mod">
          <ac:chgData name="Kristiyan Kolev" userId="106bd3f5af50ae46" providerId="LiveId" clId="{8E92F35A-2DC7-49FC-B845-5A17E9DD703E}" dt="2023-02-10T13:48:42.975" v="1968" actId="1076"/>
          <ac:grpSpMkLst>
            <pc:docMk/>
            <pc:sldMk cId="1291231431" sldId="277"/>
            <ac:grpSpMk id="15" creationId="{169ED72D-0809-4DC6-78C4-83C19F60F5EE}"/>
          </ac:grpSpMkLst>
        </pc:grpChg>
        <pc:grpChg chg="add mod">
          <ac:chgData name="Kristiyan Kolev" userId="106bd3f5af50ae46" providerId="LiveId" clId="{8E92F35A-2DC7-49FC-B845-5A17E9DD703E}" dt="2023-02-10T13:53:01.153" v="2057" actId="1076"/>
          <ac:grpSpMkLst>
            <pc:docMk/>
            <pc:sldMk cId="1291231431" sldId="277"/>
            <ac:grpSpMk id="18" creationId="{DB24EDD7-0CBD-4637-6F34-8927E4A45156}"/>
          </ac:grpSpMkLst>
        </pc:grpChg>
        <pc:grpChg chg="add del mod">
          <ac:chgData name="Kristiyan Kolev" userId="106bd3f5af50ae46" providerId="LiveId" clId="{8E92F35A-2DC7-49FC-B845-5A17E9DD703E}" dt="2023-02-10T13:42:10.799" v="1691" actId="478"/>
          <ac:grpSpMkLst>
            <pc:docMk/>
            <pc:sldMk cId="1291231431" sldId="277"/>
            <ac:grpSpMk id="21" creationId="{6B0C988D-7B56-8F47-A5DE-2E79EB9DEC62}"/>
          </ac:grpSpMkLst>
        </pc:grpChg>
        <pc:grpChg chg="add del mod">
          <ac:chgData name="Kristiyan Kolev" userId="106bd3f5af50ae46" providerId="LiveId" clId="{8E92F35A-2DC7-49FC-B845-5A17E9DD703E}" dt="2023-02-10T13:53:16.159" v="2061" actId="1076"/>
          <ac:grpSpMkLst>
            <pc:docMk/>
            <pc:sldMk cId="1291231431" sldId="277"/>
            <ac:grpSpMk id="24" creationId="{B64BB7F7-830F-248F-9A0A-3AED29E60FE1}"/>
          </ac:grpSpMkLst>
        </pc:grpChg>
        <pc:grpChg chg="add mod">
          <ac:chgData name="Kristiyan Kolev" userId="106bd3f5af50ae46" providerId="LiveId" clId="{8E92F35A-2DC7-49FC-B845-5A17E9DD703E}" dt="2023-02-10T13:52:59.053" v="2056" actId="1076"/>
          <ac:grpSpMkLst>
            <pc:docMk/>
            <pc:sldMk cId="1291231431" sldId="277"/>
            <ac:grpSpMk id="27" creationId="{7D540585-6F70-C3FF-74D6-CC2156712229}"/>
          </ac:grpSpMkLst>
        </pc:grpChg>
        <pc:grpChg chg="add mod">
          <ac:chgData name="Kristiyan Kolev" userId="106bd3f5af50ae46" providerId="LiveId" clId="{8E92F35A-2DC7-49FC-B845-5A17E9DD703E}" dt="2023-02-10T13:53:22.249" v="2062" actId="1076"/>
          <ac:grpSpMkLst>
            <pc:docMk/>
            <pc:sldMk cId="1291231431" sldId="277"/>
            <ac:grpSpMk id="30" creationId="{EE96F07F-DC0B-C0BB-EE36-60FB1ED08AD7}"/>
          </ac:grpSpMkLst>
        </pc:grpChg>
        <pc:grpChg chg="add mod">
          <ac:chgData name="Kristiyan Kolev" userId="106bd3f5af50ae46" providerId="LiveId" clId="{8E92F35A-2DC7-49FC-B845-5A17E9DD703E}" dt="2023-02-10T13:52:52.167" v="2054" actId="1076"/>
          <ac:grpSpMkLst>
            <pc:docMk/>
            <pc:sldMk cId="1291231431" sldId="277"/>
            <ac:grpSpMk id="33" creationId="{0FA22193-D476-4436-9F1C-4EC2C70BB54E}"/>
          </ac:grpSpMkLst>
        </pc:grpChg>
        <pc:grpChg chg="add mod">
          <ac:chgData name="Kristiyan Kolev" userId="106bd3f5af50ae46" providerId="LiveId" clId="{8E92F35A-2DC7-49FC-B845-5A17E9DD703E}" dt="2023-02-10T13:53:14.157" v="2060" actId="1076"/>
          <ac:grpSpMkLst>
            <pc:docMk/>
            <pc:sldMk cId="1291231431" sldId="277"/>
            <ac:grpSpMk id="36" creationId="{A7966FF8-9A08-BAB3-D970-F0ECEBFC8BEB}"/>
          </ac:grpSpMkLst>
        </pc:grpChg>
        <pc:grpChg chg="add mod">
          <ac:chgData name="Kristiyan Kolev" userId="106bd3f5af50ae46" providerId="LiveId" clId="{8E92F35A-2DC7-49FC-B845-5A17E9DD703E}" dt="2023-02-10T13:52:47.263" v="2052" actId="1076"/>
          <ac:grpSpMkLst>
            <pc:docMk/>
            <pc:sldMk cId="1291231431" sldId="277"/>
            <ac:grpSpMk id="39" creationId="{68DE9E26-687D-EA3A-4906-8A60B898E6BA}"/>
          </ac:grpSpMkLst>
        </pc:grpChg>
        <pc:grpChg chg="add mod">
          <ac:chgData name="Kristiyan Kolev" userId="106bd3f5af50ae46" providerId="LiveId" clId="{8E92F35A-2DC7-49FC-B845-5A17E9DD703E}" dt="2023-02-10T13:52:32.563" v="2050" actId="1076"/>
          <ac:grpSpMkLst>
            <pc:docMk/>
            <pc:sldMk cId="1291231431" sldId="277"/>
            <ac:grpSpMk id="44" creationId="{D1A06B61-4BF2-4E27-380E-09CF4C40DB3A}"/>
          </ac:grpSpMkLst>
        </pc:grpChg>
        <pc:grpChg chg="add mod">
          <ac:chgData name="Kristiyan Kolev" userId="106bd3f5af50ae46" providerId="LiveId" clId="{8E92F35A-2DC7-49FC-B845-5A17E9DD703E}" dt="2023-02-10T13:52:49.494" v="2053" actId="1076"/>
          <ac:grpSpMkLst>
            <pc:docMk/>
            <pc:sldMk cId="1291231431" sldId="277"/>
            <ac:grpSpMk id="47" creationId="{EE81EFC3-D25D-9E61-F0BA-D9060D18B8BB}"/>
          </ac:grpSpMkLst>
        </pc:grpChg>
        <pc:grpChg chg="add mod">
          <ac:chgData name="Kristiyan Kolev" userId="106bd3f5af50ae46" providerId="LiveId" clId="{8E92F35A-2DC7-49FC-B845-5A17E9DD703E}" dt="2023-02-10T13:52:24.621" v="2048" actId="1076"/>
          <ac:grpSpMkLst>
            <pc:docMk/>
            <pc:sldMk cId="1291231431" sldId="277"/>
            <ac:grpSpMk id="50" creationId="{F7B1A715-CA23-544E-CC4A-848C0F27060C}"/>
          </ac:grpSpMkLst>
        </pc:grpChg>
        <pc:grpChg chg="add mod">
          <ac:chgData name="Kristiyan Kolev" userId="106bd3f5af50ae46" providerId="LiveId" clId="{8E92F35A-2DC7-49FC-B845-5A17E9DD703E}" dt="2023-02-10T13:52:27.394" v="2049" actId="1076"/>
          <ac:grpSpMkLst>
            <pc:docMk/>
            <pc:sldMk cId="1291231431" sldId="277"/>
            <ac:grpSpMk id="53" creationId="{63902533-F268-57D0-B134-DDEE6D3F8A1A}"/>
          </ac:grpSpMkLst>
        </pc:grpChg>
        <pc:cxnChg chg="add mod">
          <ac:chgData name="Kristiyan Kolev" userId="106bd3f5af50ae46" providerId="LiveId" clId="{8E92F35A-2DC7-49FC-B845-5A17E9DD703E}" dt="2023-02-10T13:48:07.044" v="1955" actId="14100"/>
          <ac:cxnSpMkLst>
            <pc:docMk/>
            <pc:sldMk cId="1291231431" sldId="277"/>
            <ac:cxnSpMk id="7" creationId="{35252D5B-08B0-20D5-8155-853BD397FC21}"/>
          </ac:cxnSpMkLst>
        </pc:cxnChg>
        <pc:cxnChg chg="add del mod">
          <ac:chgData name="Kristiyan Kolev" userId="106bd3f5af50ae46" providerId="LiveId" clId="{8E92F35A-2DC7-49FC-B845-5A17E9DD703E}" dt="2023-02-10T13:53:40.820" v="2064" actId="11529"/>
          <ac:cxnSpMkLst>
            <pc:docMk/>
            <pc:sldMk cId="1291231431" sldId="277"/>
            <ac:cxnSpMk id="57" creationId="{38A564FB-01AC-A506-749D-96D826AF18BC}"/>
          </ac:cxnSpMkLst>
        </pc:cxnChg>
      </pc:sldChg>
      <pc:sldChg chg="new del">
        <pc:chgData name="Kristiyan Kolev" userId="106bd3f5af50ae46" providerId="LiveId" clId="{8E92F35A-2DC7-49FC-B845-5A17E9DD703E}" dt="2023-02-10T13:20:38.821" v="1358" actId="680"/>
        <pc:sldMkLst>
          <pc:docMk/>
          <pc:sldMk cId="3759755771" sldId="277"/>
        </pc:sldMkLst>
      </pc:sldChg>
      <pc:sldChg chg="addSp modSp new mod">
        <pc:chgData name="Kristiyan Kolev" userId="106bd3f5af50ae46" providerId="LiveId" clId="{8E92F35A-2DC7-49FC-B845-5A17E9DD703E}" dt="2023-02-10T20:55:36.762" v="2103" actId="207"/>
        <pc:sldMkLst>
          <pc:docMk/>
          <pc:sldMk cId="2489607109" sldId="278"/>
        </pc:sldMkLst>
        <pc:spChg chg="mod">
          <ac:chgData name="Kristiyan Kolev" userId="106bd3f5af50ae46" providerId="LiveId" clId="{8E92F35A-2DC7-49FC-B845-5A17E9DD703E}" dt="2023-02-10T20:53:10.938" v="2068" actId="27636"/>
          <ac:spMkLst>
            <pc:docMk/>
            <pc:sldMk cId="2489607109" sldId="278"/>
            <ac:spMk id="2" creationId="{6D697666-E65A-B1FC-CA81-8D6C7BCD1D45}"/>
          </ac:spMkLst>
        </pc:spChg>
        <pc:spChg chg="mod">
          <ac:chgData name="Kristiyan Kolev" userId="106bd3f5af50ae46" providerId="LiveId" clId="{8E92F35A-2DC7-49FC-B845-5A17E9DD703E}" dt="2023-02-10T20:55:36.762" v="2103" actId="207"/>
          <ac:spMkLst>
            <pc:docMk/>
            <pc:sldMk cId="2489607109" sldId="278"/>
            <ac:spMk id="3" creationId="{94193537-816E-B083-E591-971A0AA1F869}"/>
          </ac:spMkLst>
        </pc:spChg>
        <pc:picChg chg="add mod">
          <ac:chgData name="Kristiyan Kolev" userId="106bd3f5af50ae46" providerId="LiveId" clId="{8E92F35A-2DC7-49FC-B845-5A17E9DD703E}" dt="2023-02-10T20:55:25.146" v="2102" actId="1076"/>
          <ac:picMkLst>
            <pc:docMk/>
            <pc:sldMk cId="2489607109" sldId="278"/>
            <ac:picMk id="7" creationId="{65093603-D1B4-51D3-4224-02187785AFFA}"/>
          </ac:picMkLst>
        </pc:picChg>
      </pc:sldChg>
      <pc:sldChg chg="modSp new mod">
        <pc:chgData name="Kristiyan Kolev" userId="106bd3f5af50ae46" providerId="LiveId" clId="{8E92F35A-2DC7-49FC-B845-5A17E9DD703E}" dt="2023-02-10T21:03:08.463" v="2132" actId="14100"/>
        <pc:sldMkLst>
          <pc:docMk/>
          <pc:sldMk cId="3295505571" sldId="279"/>
        </pc:sldMkLst>
        <pc:spChg chg="mod">
          <ac:chgData name="Kristiyan Kolev" userId="106bd3f5af50ae46" providerId="LiveId" clId="{8E92F35A-2DC7-49FC-B845-5A17E9DD703E}" dt="2023-02-10T20:56:15.159" v="2120" actId="20577"/>
          <ac:spMkLst>
            <pc:docMk/>
            <pc:sldMk cId="3295505571" sldId="279"/>
            <ac:spMk id="2" creationId="{C9AB0DFA-BB2F-5F4A-00B9-6D293885BE62}"/>
          </ac:spMkLst>
        </pc:spChg>
        <pc:spChg chg="mod">
          <ac:chgData name="Kristiyan Kolev" userId="106bd3f5af50ae46" providerId="LiveId" clId="{8E92F35A-2DC7-49FC-B845-5A17E9DD703E}" dt="2023-02-10T21:03:08.463" v="2132" actId="14100"/>
          <ac:spMkLst>
            <pc:docMk/>
            <pc:sldMk cId="3295505571" sldId="279"/>
            <ac:spMk id="3" creationId="{709866FE-9BAB-9143-18E5-E43D33A70E3E}"/>
          </ac:spMkLst>
        </pc:spChg>
      </pc:sldChg>
      <pc:sldChg chg="addSp delSp modSp new mod">
        <pc:chgData name="Kristiyan Kolev" userId="106bd3f5af50ae46" providerId="LiveId" clId="{8E92F35A-2DC7-49FC-B845-5A17E9DD703E}" dt="2023-02-10T21:18:49.017" v="2388" actId="14100"/>
        <pc:sldMkLst>
          <pc:docMk/>
          <pc:sldMk cId="3837787432" sldId="280"/>
        </pc:sldMkLst>
        <pc:spChg chg="mod">
          <ac:chgData name="Kristiyan Kolev" userId="106bd3f5af50ae46" providerId="LiveId" clId="{8E92F35A-2DC7-49FC-B845-5A17E9DD703E}" dt="2023-02-10T21:03:49.490" v="2139" actId="20577"/>
          <ac:spMkLst>
            <pc:docMk/>
            <pc:sldMk cId="3837787432" sldId="280"/>
            <ac:spMk id="2" creationId="{B013F6F9-C8E1-522D-B28B-CA3A5D2093F9}"/>
          </ac:spMkLst>
        </pc:spChg>
        <pc:spChg chg="mod">
          <ac:chgData name="Kristiyan Kolev" userId="106bd3f5af50ae46" providerId="LiveId" clId="{8E92F35A-2DC7-49FC-B845-5A17E9DD703E}" dt="2023-02-10T21:10:14.948" v="2294" actId="5793"/>
          <ac:spMkLst>
            <pc:docMk/>
            <pc:sldMk cId="3837787432" sldId="280"/>
            <ac:spMk id="3" creationId="{DA282F6A-22EE-7EBF-567E-5103FEE62FBE}"/>
          </ac:spMkLst>
        </pc:spChg>
        <pc:spChg chg="add del">
          <ac:chgData name="Kristiyan Kolev" userId="106bd3f5af50ae46" providerId="LiveId" clId="{8E92F35A-2DC7-49FC-B845-5A17E9DD703E}" dt="2023-02-10T21:03:38.686" v="2135" actId="22"/>
          <ac:spMkLst>
            <pc:docMk/>
            <pc:sldMk cId="3837787432" sldId="280"/>
            <ac:spMk id="7" creationId="{0F9D55A3-DE7A-3327-5F4E-70A52F31B3BA}"/>
          </ac:spMkLst>
        </pc:spChg>
        <pc:spChg chg="mod">
          <ac:chgData name="Kristiyan Kolev" userId="106bd3f5af50ae46" providerId="LiveId" clId="{8E92F35A-2DC7-49FC-B845-5A17E9DD703E}" dt="2023-02-10T21:17:54.546" v="2377" actId="14100"/>
          <ac:spMkLst>
            <pc:docMk/>
            <pc:sldMk cId="3837787432" sldId="280"/>
            <ac:spMk id="9" creationId="{0E680FD2-F35C-CB46-7587-56F143F73E5B}"/>
          </ac:spMkLst>
        </pc:spChg>
        <pc:spChg chg="add mod">
          <ac:chgData name="Kristiyan Kolev" userId="106bd3f5af50ae46" providerId="LiveId" clId="{8E92F35A-2DC7-49FC-B845-5A17E9DD703E}" dt="2023-02-10T21:17:35.536" v="2348" actId="404"/>
          <ac:spMkLst>
            <pc:docMk/>
            <pc:sldMk cId="3837787432" sldId="280"/>
            <ac:spMk id="14" creationId="{60EF04F5-5791-926C-A724-25654F5BF891}"/>
          </ac:spMkLst>
        </pc:spChg>
        <pc:grpChg chg="add mod">
          <ac:chgData name="Kristiyan Kolev" userId="106bd3f5af50ae46" providerId="LiveId" clId="{8E92F35A-2DC7-49FC-B845-5A17E9DD703E}" dt="2023-02-10T21:18:07.347" v="2379" actId="1076"/>
          <ac:grpSpMkLst>
            <pc:docMk/>
            <pc:sldMk cId="3837787432" sldId="280"/>
            <ac:grpSpMk id="6" creationId="{C0EEB1D0-2B80-B6C3-ACC0-32D6EC632060}"/>
          </ac:grpSpMkLst>
        </pc:grpChg>
        <pc:grpChg chg="add mod">
          <ac:chgData name="Kristiyan Kolev" userId="106bd3f5af50ae46" providerId="LiveId" clId="{8E92F35A-2DC7-49FC-B845-5A17E9DD703E}" dt="2023-02-10T21:18:09.358" v="2380" actId="1076"/>
          <ac:grpSpMkLst>
            <pc:docMk/>
            <pc:sldMk cId="3837787432" sldId="280"/>
            <ac:grpSpMk id="7" creationId="{37BBA2CE-C0A8-BC23-D258-5C8C28CADAC4}"/>
          </ac:grpSpMkLst>
        </pc:grpChg>
        <pc:picChg chg="mod">
          <ac:chgData name="Kristiyan Kolev" userId="106bd3f5af50ae46" providerId="LiveId" clId="{8E92F35A-2DC7-49FC-B845-5A17E9DD703E}" dt="2023-02-10T21:17:16.883" v="2344"/>
          <ac:picMkLst>
            <pc:docMk/>
            <pc:sldMk cId="3837787432" sldId="280"/>
            <ac:picMk id="8" creationId="{41BBA010-1A59-41BA-47A6-F788A807D8DA}"/>
          </ac:picMkLst>
        </pc:picChg>
        <pc:picChg chg="add del mod">
          <ac:chgData name="Kristiyan Kolev" userId="106bd3f5af50ae46" providerId="LiveId" clId="{8E92F35A-2DC7-49FC-B845-5A17E9DD703E}" dt="2023-02-10T21:10:58.085" v="2296"/>
          <ac:picMkLst>
            <pc:docMk/>
            <pc:sldMk cId="3837787432" sldId="280"/>
            <ac:picMk id="9" creationId="{C70B614A-C363-CE4F-DE3F-E8BE1FC45AE9}"/>
          </ac:picMkLst>
        </pc:picChg>
        <pc:picChg chg="add mod">
          <ac:chgData name="Kristiyan Kolev" userId="106bd3f5af50ae46" providerId="LiveId" clId="{8E92F35A-2DC7-49FC-B845-5A17E9DD703E}" dt="2023-02-10T21:18:13.940" v="2382" actId="1076"/>
          <ac:picMkLst>
            <pc:docMk/>
            <pc:sldMk cId="3837787432" sldId="280"/>
            <ac:picMk id="11" creationId="{07A67603-8608-88A9-BDE6-762FEECFA629}"/>
          </ac:picMkLst>
        </pc:picChg>
        <pc:picChg chg="add mod">
          <ac:chgData name="Kristiyan Kolev" userId="106bd3f5af50ae46" providerId="LiveId" clId="{8E92F35A-2DC7-49FC-B845-5A17E9DD703E}" dt="2023-02-10T21:17:14.718" v="2343" actId="164"/>
          <ac:picMkLst>
            <pc:docMk/>
            <pc:sldMk cId="3837787432" sldId="280"/>
            <ac:picMk id="13" creationId="{F1E42E8B-CEA4-F77C-06D2-5484F6F66689}"/>
          </ac:picMkLst>
        </pc:picChg>
        <pc:cxnChg chg="add mod">
          <ac:chgData name="Kristiyan Kolev" userId="106bd3f5af50ae46" providerId="LiveId" clId="{8E92F35A-2DC7-49FC-B845-5A17E9DD703E}" dt="2023-02-10T21:18:29.549" v="2384" actId="1582"/>
          <ac:cxnSpMkLst>
            <pc:docMk/>
            <pc:sldMk cId="3837787432" sldId="280"/>
            <ac:cxnSpMk id="12" creationId="{7E8F1062-2FEF-6F56-1532-65B035A54951}"/>
          </ac:cxnSpMkLst>
        </pc:cxnChg>
        <pc:cxnChg chg="add mod">
          <ac:chgData name="Kristiyan Kolev" userId="106bd3f5af50ae46" providerId="LiveId" clId="{8E92F35A-2DC7-49FC-B845-5A17E9DD703E}" dt="2023-02-10T21:18:49.017" v="2388" actId="14100"/>
          <ac:cxnSpMkLst>
            <pc:docMk/>
            <pc:sldMk cId="3837787432" sldId="280"/>
            <ac:cxnSpMk id="16" creationId="{5E3CDA25-5507-AFA6-7B79-6D5F2DF87650}"/>
          </ac:cxnSpMkLst>
        </pc:cxnChg>
      </pc:sldChg>
      <pc:sldChg chg="modSp new mod">
        <pc:chgData name="Kristiyan Kolev" userId="106bd3f5af50ae46" providerId="LiveId" clId="{8E92F35A-2DC7-49FC-B845-5A17E9DD703E}" dt="2023-02-10T21:23:52.490" v="2404" actId="14100"/>
        <pc:sldMkLst>
          <pc:docMk/>
          <pc:sldMk cId="515708312" sldId="281"/>
        </pc:sldMkLst>
        <pc:spChg chg="mod">
          <ac:chgData name="Kristiyan Kolev" userId="106bd3f5af50ae46" providerId="LiveId" clId="{8E92F35A-2DC7-49FC-B845-5A17E9DD703E}" dt="2023-02-10T21:19:00.111" v="2391" actId="27636"/>
          <ac:spMkLst>
            <pc:docMk/>
            <pc:sldMk cId="515708312" sldId="281"/>
            <ac:spMk id="2" creationId="{D7F470F3-107D-02C9-E6E7-3F58763F5C2C}"/>
          </ac:spMkLst>
        </pc:spChg>
        <pc:spChg chg="mod">
          <ac:chgData name="Kristiyan Kolev" userId="106bd3f5af50ae46" providerId="LiveId" clId="{8E92F35A-2DC7-49FC-B845-5A17E9DD703E}" dt="2023-02-10T21:23:52.490" v="2404" actId="14100"/>
          <ac:spMkLst>
            <pc:docMk/>
            <pc:sldMk cId="515708312" sldId="281"/>
            <ac:spMk id="3" creationId="{3CAA6860-9796-C07B-3D7C-AB4C6CAE6BC5}"/>
          </ac:spMkLst>
        </pc:spChg>
      </pc:sldChg>
      <pc:sldChg chg="modSp new del mod">
        <pc:chgData name="Kristiyan Kolev" userId="106bd3f5af50ae46" providerId="LiveId" clId="{8E92F35A-2DC7-49FC-B845-5A17E9DD703E}" dt="2023-02-10T21:58:54.973" v="2983" actId="47"/>
        <pc:sldMkLst>
          <pc:docMk/>
          <pc:sldMk cId="124385579" sldId="282"/>
        </pc:sldMkLst>
        <pc:spChg chg="mod">
          <ac:chgData name="Kristiyan Kolev" userId="106bd3f5af50ae46" providerId="LiveId" clId="{8E92F35A-2DC7-49FC-B845-5A17E9DD703E}" dt="2023-02-10T21:24:19.306" v="2408" actId="27636"/>
          <ac:spMkLst>
            <pc:docMk/>
            <pc:sldMk cId="124385579" sldId="282"/>
            <ac:spMk id="2" creationId="{BAA6C718-4652-A3DF-B1AF-FB1936409A5F}"/>
          </ac:spMkLst>
        </pc:spChg>
        <pc:spChg chg="mod">
          <ac:chgData name="Kristiyan Kolev" userId="106bd3f5af50ae46" providerId="LiveId" clId="{8E92F35A-2DC7-49FC-B845-5A17E9DD703E}" dt="2023-02-10T21:24:25.641" v="2420" actId="20577"/>
          <ac:spMkLst>
            <pc:docMk/>
            <pc:sldMk cId="124385579" sldId="282"/>
            <ac:spMk id="3" creationId="{98E71FB5-1594-A053-CDB0-8B951FAAD46A}"/>
          </ac:spMkLst>
        </pc:spChg>
      </pc:sldChg>
      <pc:sldChg chg="new del">
        <pc:chgData name="Kristiyan Kolev" userId="106bd3f5af50ae46" providerId="LiveId" clId="{8E92F35A-2DC7-49FC-B845-5A17E9DD703E}" dt="2023-02-10T21:24:29.985" v="2421" actId="47"/>
        <pc:sldMkLst>
          <pc:docMk/>
          <pc:sldMk cId="411862659" sldId="283"/>
        </pc:sldMkLst>
      </pc:sldChg>
      <pc:sldChg chg="addSp delSp modSp new mod">
        <pc:chgData name="Kristiyan Kolev" userId="106bd3f5af50ae46" providerId="LiveId" clId="{8E92F35A-2DC7-49FC-B845-5A17E9DD703E}" dt="2023-02-11T15:27:34.838" v="3495" actId="20577"/>
        <pc:sldMkLst>
          <pc:docMk/>
          <pc:sldMk cId="1337697777" sldId="283"/>
        </pc:sldMkLst>
        <pc:spChg chg="mod">
          <ac:chgData name="Kristiyan Kolev" userId="106bd3f5af50ae46" providerId="LiveId" clId="{8E92F35A-2DC7-49FC-B845-5A17E9DD703E}" dt="2023-02-10T21:24:38.449" v="2424" actId="27636"/>
          <ac:spMkLst>
            <pc:docMk/>
            <pc:sldMk cId="1337697777" sldId="283"/>
            <ac:spMk id="2" creationId="{B4147171-2C24-7247-2CB1-4A2D27E457F9}"/>
          </ac:spMkLst>
        </pc:spChg>
        <pc:spChg chg="mod">
          <ac:chgData name="Kristiyan Kolev" userId="106bd3f5af50ae46" providerId="LiveId" clId="{8E92F35A-2DC7-49FC-B845-5A17E9DD703E}" dt="2023-02-11T15:27:34.838" v="3495" actId="20577"/>
          <ac:spMkLst>
            <pc:docMk/>
            <pc:sldMk cId="1337697777" sldId="283"/>
            <ac:spMk id="3" creationId="{21D3E52F-F987-D026-D766-7DBF687BE377}"/>
          </ac:spMkLst>
        </pc:spChg>
        <pc:spChg chg="add mod">
          <ac:chgData name="Kristiyan Kolev" userId="106bd3f5af50ae46" providerId="LiveId" clId="{8E92F35A-2DC7-49FC-B845-5A17E9DD703E}" dt="2023-02-10T21:34:27.134" v="2656" actId="1076"/>
          <ac:spMkLst>
            <pc:docMk/>
            <pc:sldMk cId="1337697777" sldId="283"/>
            <ac:spMk id="6" creationId="{37BD635F-85BB-BC4F-BE42-7E18DCC158AB}"/>
          </ac:spMkLst>
        </pc:spChg>
        <pc:spChg chg="add mod">
          <ac:chgData name="Kristiyan Kolev" userId="106bd3f5af50ae46" providerId="LiveId" clId="{8E92F35A-2DC7-49FC-B845-5A17E9DD703E}" dt="2023-02-10T21:33:35.690" v="2647" actId="164"/>
          <ac:spMkLst>
            <pc:docMk/>
            <pc:sldMk cId="1337697777" sldId="283"/>
            <ac:spMk id="7" creationId="{7FFBECC5-9200-64CA-CD11-187AEA5F037B}"/>
          </ac:spMkLst>
        </pc:spChg>
        <pc:spChg chg="add del mod">
          <ac:chgData name="Kristiyan Kolev" userId="106bd3f5af50ae46" providerId="LiveId" clId="{8E92F35A-2DC7-49FC-B845-5A17E9DD703E}" dt="2023-02-10T21:30:07.964" v="2504" actId="767"/>
          <ac:spMkLst>
            <pc:docMk/>
            <pc:sldMk cId="1337697777" sldId="283"/>
            <ac:spMk id="8" creationId="{C55F69F0-DB76-DEE9-A09D-60770A28027C}"/>
          </ac:spMkLst>
        </pc:spChg>
        <pc:spChg chg="add del mod">
          <ac:chgData name="Kristiyan Kolev" userId="106bd3f5af50ae46" providerId="LiveId" clId="{8E92F35A-2DC7-49FC-B845-5A17E9DD703E}" dt="2023-02-10T21:31:21.276" v="2536" actId="478"/>
          <ac:spMkLst>
            <pc:docMk/>
            <pc:sldMk cId="1337697777" sldId="283"/>
            <ac:spMk id="9" creationId="{50EC2FD3-A401-3A5E-C8B9-B56DA43FF894}"/>
          </ac:spMkLst>
        </pc:spChg>
        <pc:spChg chg="add mod">
          <ac:chgData name="Kristiyan Kolev" userId="106bd3f5af50ae46" providerId="LiveId" clId="{8E92F35A-2DC7-49FC-B845-5A17E9DD703E}" dt="2023-02-10T21:33:35.690" v="2647" actId="164"/>
          <ac:spMkLst>
            <pc:docMk/>
            <pc:sldMk cId="1337697777" sldId="283"/>
            <ac:spMk id="10" creationId="{859FE95A-40EC-F419-F1FA-1C5DE43E770C}"/>
          </ac:spMkLst>
        </pc:spChg>
        <pc:spChg chg="add mod">
          <ac:chgData name="Kristiyan Kolev" userId="106bd3f5af50ae46" providerId="LiveId" clId="{8E92F35A-2DC7-49FC-B845-5A17E9DD703E}" dt="2023-02-10T21:33:35.690" v="2647" actId="164"/>
          <ac:spMkLst>
            <pc:docMk/>
            <pc:sldMk cId="1337697777" sldId="283"/>
            <ac:spMk id="11" creationId="{058AD3C8-1167-44A5-1533-4698BDB529A0}"/>
          </ac:spMkLst>
        </pc:spChg>
        <pc:spChg chg="add del">
          <ac:chgData name="Kristiyan Kolev" userId="106bd3f5af50ae46" providerId="LiveId" clId="{8E92F35A-2DC7-49FC-B845-5A17E9DD703E}" dt="2023-02-10T21:33:51.928" v="2652" actId="11529"/>
          <ac:spMkLst>
            <pc:docMk/>
            <pc:sldMk cId="1337697777" sldId="283"/>
            <ac:spMk id="13" creationId="{0BA02EDE-D9FD-EB3A-09B2-949101810CF5}"/>
          </ac:spMkLst>
        </pc:spChg>
        <pc:spChg chg="add del mod">
          <ac:chgData name="Kristiyan Kolev" userId="106bd3f5af50ae46" providerId="LiveId" clId="{8E92F35A-2DC7-49FC-B845-5A17E9DD703E}" dt="2023-02-10T21:35:11.215" v="2678" actId="478"/>
          <ac:spMkLst>
            <pc:docMk/>
            <pc:sldMk cId="1337697777" sldId="283"/>
            <ac:spMk id="17" creationId="{5E7507DE-2614-8808-D855-37C98407B827}"/>
          </ac:spMkLst>
        </pc:spChg>
        <pc:grpChg chg="add mod">
          <ac:chgData name="Kristiyan Kolev" userId="106bd3f5af50ae46" providerId="LiveId" clId="{8E92F35A-2DC7-49FC-B845-5A17E9DD703E}" dt="2023-02-10T21:33:38.190" v="2648" actId="1076"/>
          <ac:grpSpMkLst>
            <pc:docMk/>
            <pc:sldMk cId="1337697777" sldId="283"/>
            <ac:grpSpMk id="12" creationId="{028E93A7-C441-FFC5-C05C-2F08866A2A68}"/>
          </ac:grpSpMkLst>
        </pc:grpChg>
        <pc:cxnChg chg="add mod">
          <ac:chgData name="Kristiyan Kolev" userId="106bd3f5af50ae46" providerId="LiveId" clId="{8E92F35A-2DC7-49FC-B845-5A17E9DD703E}" dt="2023-02-10T21:34:27.134" v="2656" actId="1076"/>
          <ac:cxnSpMkLst>
            <pc:docMk/>
            <pc:sldMk cId="1337697777" sldId="283"/>
            <ac:cxnSpMk id="15" creationId="{E62FB3D1-8906-F215-FA08-7BFD3C1F5248}"/>
          </ac:cxnSpMkLst>
        </pc:cxnChg>
      </pc:sldChg>
      <pc:sldChg chg="addSp delSp modSp new mod">
        <pc:chgData name="Kristiyan Kolev" userId="106bd3f5af50ae46" providerId="LiveId" clId="{8E92F35A-2DC7-49FC-B845-5A17E9DD703E}" dt="2023-02-11T15:28:34.433" v="3499" actId="20577"/>
        <pc:sldMkLst>
          <pc:docMk/>
          <pc:sldMk cId="556037016" sldId="284"/>
        </pc:sldMkLst>
        <pc:spChg chg="mod">
          <ac:chgData name="Kristiyan Kolev" userId="106bd3f5af50ae46" providerId="LiveId" clId="{8E92F35A-2DC7-49FC-B845-5A17E9DD703E}" dt="2023-02-11T15:28:34.433" v="3499" actId="20577"/>
          <ac:spMkLst>
            <pc:docMk/>
            <pc:sldMk cId="556037016" sldId="284"/>
            <ac:spMk id="2" creationId="{CB04E91B-A8AF-5BA7-8248-05025853BBFC}"/>
          </ac:spMkLst>
        </pc:spChg>
        <pc:spChg chg="mod">
          <ac:chgData name="Kristiyan Kolev" userId="106bd3f5af50ae46" providerId="LiveId" clId="{8E92F35A-2DC7-49FC-B845-5A17E9DD703E}" dt="2023-02-10T21:40:44.054" v="2745" actId="1076"/>
          <ac:spMkLst>
            <pc:docMk/>
            <pc:sldMk cId="556037016" sldId="284"/>
            <ac:spMk id="3" creationId="{7C389E15-76F8-2814-CE2E-5A7E0A835D1B}"/>
          </ac:spMkLst>
        </pc:spChg>
        <pc:spChg chg="add mod">
          <ac:chgData name="Kristiyan Kolev" userId="106bd3f5af50ae46" providerId="LiveId" clId="{8E92F35A-2DC7-49FC-B845-5A17E9DD703E}" dt="2023-02-10T21:40:19.982" v="2740" actId="164"/>
          <ac:spMkLst>
            <pc:docMk/>
            <pc:sldMk cId="556037016" sldId="284"/>
            <ac:spMk id="6" creationId="{3B5B9456-D02D-C635-E1EC-424784EFBEB2}"/>
          </ac:spMkLst>
        </pc:spChg>
        <pc:spChg chg="add mod">
          <ac:chgData name="Kristiyan Kolev" userId="106bd3f5af50ae46" providerId="LiveId" clId="{8E92F35A-2DC7-49FC-B845-5A17E9DD703E}" dt="2023-02-10T21:40:59.218" v="2747" actId="1076"/>
          <ac:spMkLst>
            <pc:docMk/>
            <pc:sldMk cId="556037016" sldId="284"/>
            <ac:spMk id="7" creationId="{A8DFF3AA-09F3-35FE-7D2D-0197E05DEFA8}"/>
          </ac:spMkLst>
        </pc:spChg>
        <pc:spChg chg="add del mod">
          <ac:chgData name="Kristiyan Kolev" userId="106bd3f5af50ae46" providerId="LiveId" clId="{8E92F35A-2DC7-49FC-B845-5A17E9DD703E}" dt="2023-02-10T21:39:22.610" v="2720" actId="478"/>
          <ac:spMkLst>
            <pc:docMk/>
            <pc:sldMk cId="556037016" sldId="284"/>
            <ac:spMk id="8" creationId="{DEABD771-2F43-4DB1-6504-98A685A3E1E3}"/>
          </ac:spMkLst>
        </pc:spChg>
        <pc:spChg chg="add mod">
          <ac:chgData name="Kristiyan Kolev" userId="106bd3f5af50ae46" providerId="LiveId" clId="{8E92F35A-2DC7-49FC-B845-5A17E9DD703E}" dt="2023-02-10T21:40:53.863" v="2746" actId="1076"/>
          <ac:spMkLst>
            <pc:docMk/>
            <pc:sldMk cId="556037016" sldId="284"/>
            <ac:spMk id="9" creationId="{AA2CC74F-8BE4-D630-1207-C6CFD9AA7992}"/>
          </ac:spMkLst>
        </pc:spChg>
        <pc:spChg chg="add mod">
          <ac:chgData name="Kristiyan Kolev" userId="106bd3f5af50ae46" providerId="LiveId" clId="{8E92F35A-2DC7-49FC-B845-5A17E9DD703E}" dt="2023-02-10T21:40:53.863" v="2746" actId="1076"/>
          <ac:spMkLst>
            <pc:docMk/>
            <pc:sldMk cId="556037016" sldId="284"/>
            <ac:spMk id="10" creationId="{87169992-1402-E766-9D3F-5E6F0CD39833}"/>
          </ac:spMkLst>
        </pc:spChg>
        <pc:spChg chg="add mod">
          <ac:chgData name="Kristiyan Kolev" userId="106bd3f5af50ae46" providerId="LiveId" clId="{8E92F35A-2DC7-49FC-B845-5A17E9DD703E}" dt="2023-02-10T21:40:53.863" v="2746" actId="1076"/>
          <ac:spMkLst>
            <pc:docMk/>
            <pc:sldMk cId="556037016" sldId="284"/>
            <ac:spMk id="11" creationId="{18FB7762-CD81-53C2-C165-8F00B33ABC82}"/>
          </ac:spMkLst>
        </pc:spChg>
        <pc:spChg chg="add mod">
          <ac:chgData name="Kristiyan Kolev" userId="106bd3f5af50ae46" providerId="LiveId" clId="{8E92F35A-2DC7-49FC-B845-5A17E9DD703E}" dt="2023-02-10T21:40:59.218" v="2747" actId="1076"/>
          <ac:spMkLst>
            <pc:docMk/>
            <pc:sldMk cId="556037016" sldId="284"/>
            <ac:spMk id="12" creationId="{7D4C9C67-59CE-F129-0C66-A3BA659F9F00}"/>
          </ac:spMkLst>
        </pc:spChg>
        <pc:grpChg chg="add mod">
          <ac:chgData name="Kristiyan Kolev" userId="106bd3f5af50ae46" providerId="LiveId" clId="{8E92F35A-2DC7-49FC-B845-5A17E9DD703E}" dt="2023-02-10T21:40:22.130" v="2741" actId="1076"/>
          <ac:grpSpMkLst>
            <pc:docMk/>
            <pc:sldMk cId="556037016" sldId="284"/>
            <ac:grpSpMk id="13" creationId="{4E737695-330B-661A-342C-A4B1277C0F0A}"/>
          </ac:grpSpMkLst>
        </pc:grpChg>
        <pc:cxnChg chg="add mod">
          <ac:chgData name="Kristiyan Kolev" userId="106bd3f5af50ae46" providerId="LiveId" clId="{8E92F35A-2DC7-49FC-B845-5A17E9DD703E}" dt="2023-02-10T21:41:11.142" v="2748" actId="1582"/>
          <ac:cxnSpMkLst>
            <pc:docMk/>
            <pc:sldMk cId="556037016" sldId="284"/>
            <ac:cxnSpMk id="15" creationId="{F8D54369-F7F9-4691-8209-3DCF5237EECE}"/>
          </ac:cxnSpMkLst>
        </pc:cxnChg>
        <pc:cxnChg chg="add mod">
          <ac:chgData name="Kristiyan Kolev" userId="106bd3f5af50ae46" providerId="LiveId" clId="{8E92F35A-2DC7-49FC-B845-5A17E9DD703E}" dt="2023-02-10T21:41:11.142" v="2748" actId="1582"/>
          <ac:cxnSpMkLst>
            <pc:docMk/>
            <pc:sldMk cId="556037016" sldId="284"/>
            <ac:cxnSpMk id="17" creationId="{5DF6B5C3-223C-3C0C-75AD-C5573F0BEE9E}"/>
          </ac:cxnSpMkLst>
        </pc:cxnChg>
      </pc:sldChg>
      <pc:sldChg chg="modSp new mod">
        <pc:chgData name="Kristiyan Kolev" userId="106bd3f5af50ae46" providerId="LiveId" clId="{8E92F35A-2DC7-49FC-B845-5A17E9DD703E}" dt="2023-02-10T21:51:05.184" v="2844" actId="207"/>
        <pc:sldMkLst>
          <pc:docMk/>
          <pc:sldMk cId="909620163" sldId="285"/>
        </pc:sldMkLst>
        <pc:spChg chg="mod">
          <ac:chgData name="Kristiyan Kolev" userId="106bd3f5af50ae46" providerId="LiveId" clId="{8E92F35A-2DC7-49FC-B845-5A17E9DD703E}" dt="2023-02-10T21:42:27.378" v="2757"/>
          <ac:spMkLst>
            <pc:docMk/>
            <pc:sldMk cId="909620163" sldId="285"/>
            <ac:spMk id="2" creationId="{B35569C4-C5C4-339B-A66E-45470704D291}"/>
          </ac:spMkLst>
        </pc:spChg>
        <pc:spChg chg="mod">
          <ac:chgData name="Kristiyan Kolev" userId="106bd3f5af50ae46" providerId="LiveId" clId="{8E92F35A-2DC7-49FC-B845-5A17E9DD703E}" dt="2023-02-10T21:51:05.184" v="2844" actId="207"/>
          <ac:spMkLst>
            <pc:docMk/>
            <pc:sldMk cId="909620163" sldId="285"/>
            <ac:spMk id="3" creationId="{D996B45D-C4DA-AF52-B90D-DCBCFD17D8CD}"/>
          </ac:spMkLst>
        </pc:spChg>
      </pc:sldChg>
      <pc:sldChg chg="modSp new mod">
        <pc:chgData name="Kristiyan Kolev" userId="106bd3f5af50ae46" providerId="LiveId" clId="{8E92F35A-2DC7-49FC-B845-5A17E9DD703E}" dt="2023-02-10T21:55:37.535" v="2944" actId="20577"/>
        <pc:sldMkLst>
          <pc:docMk/>
          <pc:sldMk cId="1113467248" sldId="286"/>
        </pc:sldMkLst>
        <pc:spChg chg="mod">
          <ac:chgData name="Kristiyan Kolev" userId="106bd3f5af50ae46" providerId="LiveId" clId="{8E92F35A-2DC7-49FC-B845-5A17E9DD703E}" dt="2023-02-10T21:55:37.535" v="2944" actId="20577"/>
          <ac:spMkLst>
            <pc:docMk/>
            <pc:sldMk cId="1113467248" sldId="286"/>
            <ac:spMk id="2" creationId="{E5DE66A1-C6F5-1DE6-CE99-23A5CCA7FE37}"/>
          </ac:spMkLst>
        </pc:spChg>
        <pc:spChg chg="mod">
          <ac:chgData name="Kristiyan Kolev" userId="106bd3f5af50ae46" providerId="LiveId" clId="{8E92F35A-2DC7-49FC-B845-5A17E9DD703E}" dt="2023-02-10T21:53:49.817" v="2943" actId="14100"/>
          <ac:spMkLst>
            <pc:docMk/>
            <pc:sldMk cId="1113467248" sldId="286"/>
            <ac:spMk id="3" creationId="{D8FD6FFE-DCED-96CA-FEF2-C5F2A9FE84D6}"/>
          </ac:spMkLst>
        </pc:spChg>
      </pc:sldChg>
      <pc:sldChg chg="modSp new mod">
        <pc:chgData name="Kristiyan Kolev" userId="106bd3f5af50ae46" providerId="LiveId" clId="{8E92F35A-2DC7-49FC-B845-5A17E9DD703E}" dt="2023-02-10T21:57:17.459" v="2964" actId="113"/>
        <pc:sldMkLst>
          <pc:docMk/>
          <pc:sldMk cId="1659786434" sldId="287"/>
        </pc:sldMkLst>
        <pc:spChg chg="mod">
          <ac:chgData name="Kristiyan Kolev" userId="106bd3f5af50ae46" providerId="LiveId" clId="{8E92F35A-2DC7-49FC-B845-5A17E9DD703E}" dt="2023-02-10T21:56:18.858" v="2950" actId="27636"/>
          <ac:spMkLst>
            <pc:docMk/>
            <pc:sldMk cId="1659786434" sldId="287"/>
            <ac:spMk id="2" creationId="{A31ABB82-B4AB-E4A4-D0A2-F8AD838E890D}"/>
          </ac:spMkLst>
        </pc:spChg>
        <pc:spChg chg="mod">
          <ac:chgData name="Kristiyan Kolev" userId="106bd3f5af50ae46" providerId="LiveId" clId="{8E92F35A-2DC7-49FC-B845-5A17E9DD703E}" dt="2023-02-10T21:57:17.459" v="2964" actId="113"/>
          <ac:spMkLst>
            <pc:docMk/>
            <pc:sldMk cId="1659786434" sldId="287"/>
            <ac:spMk id="3" creationId="{A0E3AFBB-9EED-EFC9-99BD-C34C51499823}"/>
          </ac:spMkLst>
        </pc:spChg>
      </pc:sldChg>
      <pc:sldChg chg="modSp new mod">
        <pc:chgData name="Kristiyan Kolev" userId="106bd3f5af50ae46" providerId="LiveId" clId="{8E92F35A-2DC7-49FC-B845-5A17E9DD703E}" dt="2023-02-10T21:58:09.430" v="2977" actId="113"/>
        <pc:sldMkLst>
          <pc:docMk/>
          <pc:sldMk cId="1472625462" sldId="288"/>
        </pc:sldMkLst>
        <pc:spChg chg="mod">
          <ac:chgData name="Kristiyan Kolev" userId="106bd3f5af50ae46" providerId="LiveId" clId="{8E92F35A-2DC7-49FC-B845-5A17E9DD703E}" dt="2023-02-10T21:58:03.289" v="2975"/>
          <ac:spMkLst>
            <pc:docMk/>
            <pc:sldMk cId="1472625462" sldId="288"/>
            <ac:spMk id="2" creationId="{42AAAE87-5EA1-21A9-377E-874784CA470C}"/>
          </ac:spMkLst>
        </pc:spChg>
        <pc:spChg chg="mod">
          <ac:chgData name="Kristiyan Kolev" userId="106bd3f5af50ae46" providerId="LiveId" clId="{8E92F35A-2DC7-49FC-B845-5A17E9DD703E}" dt="2023-02-10T21:58:09.430" v="2977" actId="113"/>
          <ac:spMkLst>
            <pc:docMk/>
            <pc:sldMk cId="1472625462" sldId="288"/>
            <ac:spMk id="3" creationId="{61E82AEC-6DD0-C89D-EE91-0F4C70C47895}"/>
          </ac:spMkLst>
        </pc:spChg>
      </pc:sldChg>
      <pc:sldChg chg="addSp delSp modSp add mod ord">
        <pc:chgData name="Kristiyan Kolev" userId="106bd3f5af50ae46" providerId="LiveId" clId="{8E92F35A-2DC7-49FC-B845-5A17E9DD703E}" dt="2023-02-10T22:12:17.024" v="3032"/>
        <pc:sldMkLst>
          <pc:docMk/>
          <pc:sldMk cId="1115604297" sldId="289"/>
        </pc:sldMkLst>
        <pc:spChg chg="mod">
          <ac:chgData name="Kristiyan Kolev" userId="106bd3f5af50ae46" providerId="LiveId" clId="{8E92F35A-2DC7-49FC-B845-5A17E9DD703E}" dt="2023-02-10T22:10:47.718" v="3014" actId="14100"/>
          <ac:spMkLst>
            <pc:docMk/>
            <pc:sldMk cId="1115604297" sldId="289"/>
            <ac:spMk id="8" creationId="{B5D01381-2EFF-BBD5-BC9F-5B1DB233130F}"/>
          </ac:spMkLst>
        </pc:spChg>
        <pc:spChg chg="mod">
          <ac:chgData name="Kristiyan Kolev" userId="106bd3f5af50ae46" providerId="LiveId" clId="{8E92F35A-2DC7-49FC-B845-5A17E9DD703E}" dt="2023-02-10T22:03:42.772" v="2994" actId="20577"/>
          <ac:spMkLst>
            <pc:docMk/>
            <pc:sldMk cId="1115604297" sldId="289"/>
            <ac:spMk id="10" creationId="{0C8F4320-D939-42AA-C8A6-99C37A6EEF1B}"/>
          </ac:spMkLst>
        </pc:spChg>
        <pc:picChg chg="add del">
          <ac:chgData name="Kristiyan Kolev" userId="106bd3f5af50ae46" providerId="LiveId" clId="{8E92F35A-2DC7-49FC-B845-5A17E9DD703E}" dt="2023-02-10T22:10:46.892" v="3012"/>
          <ac:picMkLst>
            <pc:docMk/>
            <pc:sldMk cId="1115604297" sldId="289"/>
            <ac:picMk id="2" creationId="{56D47C7F-D391-1CAE-6B32-04B65E340575}"/>
          </ac:picMkLst>
        </pc:picChg>
        <pc:picChg chg="add del">
          <ac:chgData name="Kristiyan Kolev" userId="106bd3f5af50ae46" providerId="LiveId" clId="{8E92F35A-2DC7-49FC-B845-5A17E9DD703E}" dt="2023-02-10T22:10:55.997" v="3018" actId="478"/>
          <ac:picMkLst>
            <pc:docMk/>
            <pc:sldMk cId="1115604297" sldId="289"/>
            <ac:picMk id="3" creationId="{3BB6A472-4016-7238-4561-3403FDD3DA1C}"/>
          </ac:picMkLst>
        </pc:picChg>
        <pc:picChg chg="mod modCrop">
          <ac:chgData name="Kristiyan Kolev" userId="106bd3f5af50ae46" providerId="LiveId" clId="{8E92F35A-2DC7-49FC-B845-5A17E9DD703E}" dt="2023-02-10T22:12:17.024" v="3032"/>
          <ac:picMkLst>
            <pc:docMk/>
            <pc:sldMk cId="1115604297" sldId="289"/>
            <ac:picMk id="7" creationId="{EF5D3250-4979-AEFE-081A-6A805915D5DF}"/>
          </ac:picMkLst>
        </pc:picChg>
      </pc:sldChg>
      <pc:sldChg chg="modSp new mod">
        <pc:chgData name="Kristiyan Kolev" userId="106bd3f5af50ae46" providerId="LiveId" clId="{8E92F35A-2DC7-49FC-B845-5A17E9DD703E}" dt="2023-02-11T06:48:30.012" v="3126" actId="14100"/>
        <pc:sldMkLst>
          <pc:docMk/>
          <pc:sldMk cId="1452839749" sldId="290"/>
        </pc:sldMkLst>
        <pc:spChg chg="mod">
          <ac:chgData name="Kristiyan Kolev" userId="106bd3f5af50ae46" providerId="LiveId" clId="{8E92F35A-2DC7-49FC-B845-5A17E9DD703E}" dt="2023-02-11T06:48:17.274" v="3125" actId="2711"/>
          <ac:spMkLst>
            <pc:docMk/>
            <pc:sldMk cId="1452839749" sldId="290"/>
            <ac:spMk id="2" creationId="{C5D6E948-1579-949C-273E-0E891EC62056}"/>
          </ac:spMkLst>
        </pc:spChg>
        <pc:spChg chg="mod">
          <ac:chgData name="Kristiyan Kolev" userId="106bd3f5af50ae46" providerId="LiveId" clId="{8E92F35A-2DC7-49FC-B845-5A17E9DD703E}" dt="2023-02-11T06:48:30.012" v="3126" actId="14100"/>
          <ac:spMkLst>
            <pc:docMk/>
            <pc:sldMk cId="1452839749" sldId="290"/>
            <ac:spMk id="3" creationId="{5A939C61-8C42-E67A-B6E1-025E03D9EAFB}"/>
          </ac:spMkLst>
        </pc:spChg>
      </pc:sldChg>
      <pc:sldChg chg="modSp new del mod">
        <pc:chgData name="Kristiyan Kolev" userId="106bd3f5af50ae46" providerId="LiveId" clId="{8E92F35A-2DC7-49FC-B845-5A17E9DD703E}" dt="2023-02-11T06:49:35.815" v="3134" actId="47"/>
        <pc:sldMkLst>
          <pc:docMk/>
          <pc:sldMk cId="4011061782" sldId="291"/>
        </pc:sldMkLst>
        <pc:spChg chg="mod">
          <ac:chgData name="Kristiyan Kolev" userId="106bd3f5af50ae46" providerId="LiveId" clId="{8E92F35A-2DC7-49FC-B845-5A17E9DD703E}" dt="2023-02-11T06:49:34.524" v="3133" actId="27636"/>
          <ac:spMkLst>
            <pc:docMk/>
            <pc:sldMk cId="4011061782" sldId="291"/>
            <ac:spMk id="2" creationId="{E95A98F5-D4B5-CB03-A43E-555B85F05BDB}"/>
          </ac:spMkLst>
        </pc:spChg>
      </pc:sldChg>
      <pc:sldChg chg="modSp add mod">
        <pc:chgData name="Kristiyan Kolev" userId="106bd3f5af50ae46" providerId="LiveId" clId="{8E92F35A-2DC7-49FC-B845-5A17E9DD703E}" dt="2023-02-11T06:50:55.011" v="3143" actId="20577"/>
        <pc:sldMkLst>
          <pc:docMk/>
          <pc:sldMk cId="4229833333" sldId="292"/>
        </pc:sldMkLst>
        <pc:spChg chg="mod">
          <ac:chgData name="Kristiyan Kolev" userId="106bd3f5af50ae46" providerId="LiveId" clId="{8E92F35A-2DC7-49FC-B845-5A17E9DD703E}" dt="2023-02-11T06:50:55.011" v="3143" actId="20577"/>
          <ac:spMkLst>
            <pc:docMk/>
            <pc:sldMk cId="4229833333" sldId="292"/>
            <ac:spMk id="10" creationId="{0C8F4320-D939-42AA-C8A6-99C37A6EEF1B}"/>
          </ac:spMkLst>
        </pc:spChg>
      </pc:sldChg>
      <pc:sldChg chg="modSp new mod">
        <pc:chgData name="Kristiyan Kolev" userId="106bd3f5af50ae46" providerId="LiveId" clId="{8E92F35A-2DC7-49FC-B845-5A17E9DD703E}" dt="2023-02-11T13:51:59.537" v="3461" actId="20577"/>
        <pc:sldMkLst>
          <pc:docMk/>
          <pc:sldMk cId="1288097766" sldId="293"/>
        </pc:sldMkLst>
        <pc:spChg chg="mod">
          <ac:chgData name="Kristiyan Kolev" userId="106bd3f5af50ae46" providerId="LiveId" clId="{8E92F35A-2DC7-49FC-B845-5A17E9DD703E}" dt="2023-02-11T06:51:17.329" v="3182" actId="20577"/>
          <ac:spMkLst>
            <pc:docMk/>
            <pc:sldMk cId="1288097766" sldId="293"/>
            <ac:spMk id="2" creationId="{792F9AE3-4400-B461-3C99-4FEC47D468B0}"/>
          </ac:spMkLst>
        </pc:spChg>
        <pc:spChg chg="mod">
          <ac:chgData name="Kristiyan Kolev" userId="106bd3f5af50ae46" providerId="LiveId" clId="{8E92F35A-2DC7-49FC-B845-5A17E9DD703E}" dt="2023-02-11T13:51:59.537" v="3461" actId="20577"/>
          <ac:spMkLst>
            <pc:docMk/>
            <pc:sldMk cId="1288097766" sldId="293"/>
            <ac:spMk id="3" creationId="{ACDB0237-7288-12CD-0186-7E3048C23265}"/>
          </ac:spMkLst>
        </pc:spChg>
      </pc:sldChg>
      <pc:sldChg chg="modSp add mod">
        <pc:chgData name="Kristiyan Kolev" userId="106bd3f5af50ae46" providerId="LiveId" clId="{8E92F35A-2DC7-49FC-B845-5A17E9DD703E}" dt="2023-02-11T13:51:46.124" v="3453"/>
        <pc:sldMkLst>
          <pc:docMk/>
          <pc:sldMk cId="1054708750" sldId="294"/>
        </pc:sldMkLst>
        <pc:spChg chg="mod">
          <ac:chgData name="Kristiyan Kolev" userId="106bd3f5af50ae46" providerId="LiveId" clId="{8E92F35A-2DC7-49FC-B845-5A17E9DD703E}" dt="2023-02-11T13:51:46.124" v="3453"/>
          <ac:spMkLst>
            <pc:docMk/>
            <pc:sldMk cId="1054708750" sldId="294"/>
            <ac:spMk id="3" creationId="{ACDB0237-7288-12CD-0186-7E3048C23265}"/>
          </ac:spMkLst>
        </pc:spChg>
      </pc:sldChg>
      <pc:sldChg chg="modSp new mod">
        <pc:chgData name="Kristiyan Kolev" userId="106bd3f5af50ae46" providerId="LiveId" clId="{8E92F35A-2DC7-49FC-B845-5A17E9DD703E}" dt="2023-02-11T13:52:42.653" v="3483" actId="20577"/>
        <pc:sldMkLst>
          <pc:docMk/>
          <pc:sldMk cId="2472203872" sldId="295"/>
        </pc:sldMkLst>
        <pc:spChg chg="mod">
          <ac:chgData name="Kristiyan Kolev" userId="106bd3f5af50ae46" providerId="LiveId" clId="{8E92F35A-2DC7-49FC-B845-5A17E9DD703E}" dt="2023-02-11T13:52:42.653" v="3483" actId="20577"/>
          <ac:spMkLst>
            <pc:docMk/>
            <pc:sldMk cId="2472203872" sldId="295"/>
            <ac:spMk id="2" creationId="{A6A099CF-13D1-3916-E031-AB85FD11192D}"/>
          </ac:spMkLst>
        </pc:spChg>
      </pc:sldChg>
      <pc:sldChg chg="modSp new mod">
        <pc:chgData name="Kristiyan Kolev" userId="106bd3f5af50ae46" providerId="LiveId" clId="{8E92F35A-2DC7-49FC-B845-5A17E9DD703E}" dt="2023-02-11T15:29:39.427" v="3515" actId="20577"/>
        <pc:sldMkLst>
          <pc:docMk/>
          <pc:sldMk cId="1374231696" sldId="296"/>
        </pc:sldMkLst>
        <pc:spChg chg="mod">
          <ac:chgData name="Kristiyan Kolev" userId="106bd3f5af50ae46" providerId="LiveId" clId="{8E92F35A-2DC7-49FC-B845-5A17E9DD703E}" dt="2023-02-11T15:29:39.427" v="3515" actId="20577"/>
          <ac:spMkLst>
            <pc:docMk/>
            <pc:sldMk cId="1374231696" sldId="296"/>
            <ac:spMk id="2" creationId="{ED3881A1-2243-7453-FFCF-2EB7FF10F19A}"/>
          </ac:spMkLst>
        </pc:spChg>
      </pc:sldChg>
      <pc:sldChg chg="modSp add mod ord">
        <pc:chgData name="Kristiyan Kolev" userId="106bd3f5af50ae46" providerId="LiveId" clId="{8E92F35A-2DC7-49FC-B845-5A17E9DD703E}" dt="2023-02-11T19:40:00.335" v="3588" actId="20577"/>
        <pc:sldMkLst>
          <pc:docMk/>
          <pc:sldMk cId="3680038696" sldId="297"/>
        </pc:sldMkLst>
        <pc:spChg chg="mod">
          <ac:chgData name="Kristiyan Kolev" userId="106bd3f5af50ae46" providerId="LiveId" clId="{8E92F35A-2DC7-49FC-B845-5A17E9DD703E}" dt="2023-02-11T19:40:00.335" v="3588" actId="20577"/>
          <ac:spMkLst>
            <pc:docMk/>
            <pc:sldMk cId="3680038696" sldId="297"/>
            <ac:spMk id="10" creationId="{0C8F4320-D939-42AA-C8A6-99C37A6EEF1B}"/>
          </ac:spMkLst>
        </pc:spChg>
        <pc:picChg chg="mod">
          <ac:chgData name="Kristiyan Kolev" userId="106bd3f5af50ae46" providerId="LiveId" clId="{8E92F35A-2DC7-49FC-B845-5A17E9DD703E}" dt="2023-02-11T19:35:05.559" v="3539"/>
          <ac:picMkLst>
            <pc:docMk/>
            <pc:sldMk cId="3680038696" sldId="297"/>
            <ac:picMk id="7" creationId="{EF5D3250-4979-AEFE-081A-6A805915D5DF}"/>
          </ac:picMkLst>
        </pc:picChg>
      </pc:sldChg>
      <pc:sldChg chg="addSp delSp modSp add mod">
        <pc:chgData name="Kristiyan Kolev" userId="106bd3f5af50ae46" providerId="LiveId" clId="{8E92F35A-2DC7-49FC-B845-5A17E9DD703E}" dt="2023-02-11T19:38:05.281" v="3565"/>
        <pc:sldMkLst>
          <pc:docMk/>
          <pc:sldMk cId="1885192959" sldId="298"/>
        </pc:sldMkLst>
        <pc:picChg chg="add del mod">
          <ac:chgData name="Kristiyan Kolev" userId="106bd3f5af50ae46" providerId="LiveId" clId="{8E92F35A-2DC7-49FC-B845-5A17E9DD703E}" dt="2023-02-11T19:38:05.281" v="3565"/>
          <ac:picMkLst>
            <pc:docMk/>
            <pc:sldMk cId="1885192959" sldId="298"/>
            <ac:picMk id="2" creationId="{A1902D0A-E48E-2C24-070A-48C370C8D57A}"/>
          </ac:picMkLst>
        </pc:picChg>
        <pc:picChg chg="mod">
          <ac:chgData name="Kristiyan Kolev" userId="106bd3f5af50ae46" providerId="LiveId" clId="{8E92F35A-2DC7-49FC-B845-5A17E9DD703E}" dt="2023-02-11T19:37:58.267" v="3563"/>
          <ac:picMkLst>
            <pc:docMk/>
            <pc:sldMk cId="1885192959" sldId="298"/>
            <ac:picMk id="7" creationId="{EF5D3250-4979-AEFE-081A-6A805915D5DF}"/>
          </ac:picMkLst>
        </pc:picChg>
      </pc:sldChg>
      <pc:sldChg chg="modSp add">
        <pc:chgData name="Kristiyan Kolev" userId="106bd3f5af50ae46" providerId="LiveId" clId="{8E92F35A-2DC7-49FC-B845-5A17E9DD703E}" dt="2023-02-11T19:38:25.087" v="3568"/>
        <pc:sldMkLst>
          <pc:docMk/>
          <pc:sldMk cId="2170521569" sldId="299"/>
        </pc:sldMkLst>
        <pc:picChg chg="mod">
          <ac:chgData name="Kristiyan Kolev" userId="106bd3f5af50ae46" providerId="LiveId" clId="{8E92F35A-2DC7-49FC-B845-5A17E9DD703E}" dt="2023-02-11T19:38:25.087" v="3568"/>
          <ac:picMkLst>
            <pc:docMk/>
            <pc:sldMk cId="2170521569" sldId="299"/>
            <ac:picMk id="7" creationId="{EF5D3250-4979-AEFE-081A-6A805915D5DF}"/>
          </ac:picMkLst>
        </pc:picChg>
      </pc:sldChg>
      <pc:sldChg chg="modSp add">
        <pc:chgData name="Kristiyan Kolev" userId="106bd3f5af50ae46" providerId="LiveId" clId="{8E92F35A-2DC7-49FC-B845-5A17E9DD703E}" dt="2023-02-11T19:38:47.535" v="3571"/>
        <pc:sldMkLst>
          <pc:docMk/>
          <pc:sldMk cId="456181429" sldId="300"/>
        </pc:sldMkLst>
        <pc:picChg chg="mod">
          <ac:chgData name="Kristiyan Kolev" userId="106bd3f5af50ae46" providerId="LiveId" clId="{8E92F35A-2DC7-49FC-B845-5A17E9DD703E}" dt="2023-02-11T19:38:47.535" v="3571"/>
          <ac:picMkLst>
            <pc:docMk/>
            <pc:sldMk cId="456181429" sldId="300"/>
            <ac:picMk id="7" creationId="{EF5D3250-4979-AEFE-081A-6A805915D5DF}"/>
          </ac:picMkLst>
        </pc:picChg>
      </pc:sldChg>
      <pc:sldChg chg="modSp add">
        <pc:chgData name="Kristiyan Kolev" userId="106bd3f5af50ae46" providerId="LiveId" clId="{8E92F35A-2DC7-49FC-B845-5A17E9DD703E}" dt="2023-02-11T19:39:10.747" v="3574"/>
        <pc:sldMkLst>
          <pc:docMk/>
          <pc:sldMk cId="3715965842" sldId="301"/>
        </pc:sldMkLst>
        <pc:picChg chg="mod">
          <ac:chgData name="Kristiyan Kolev" userId="106bd3f5af50ae46" providerId="LiveId" clId="{8E92F35A-2DC7-49FC-B845-5A17E9DD703E}" dt="2023-02-11T19:39:10.747" v="3574"/>
          <ac:picMkLst>
            <pc:docMk/>
            <pc:sldMk cId="3715965842" sldId="301"/>
            <ac:picMk id="7" creationId="{EF5D3250-4979-AEFE-081A-6A805915D5DF}"/>
          </ac:picMkLst>
        </pc:picChg>
      </pc:sldChg>
      <pc:sldChg chg="modSp add">
        <pc:chgData name="Kristiyan Kolev" userId="106bd3f5af50ae46" providerId="LiveId" clId="{8E92F35A-2DC7-49FC-B845-5A17E9DD703E}" dt="2023-02-11T19:39:41.881" v="3577"/>
        <pc:sldMkLst>
          <pc:docMk/>
          <pc:sldMk cId="1941490033" sldId="302"/>
        </pc:sldMkLst>
        <pc:picChg chg="mod">
          <ac:chgData name="Kristiyan Kolev" userId="106bd3f5af50ae46" providerId="LiveId" clId="{8E92F35A-2DC7-49FC-B845-5A17E9DD703E}" dt="2023-02-11T19:39:41.881" v="3577"/>
          <ac:picMkLst>
            <pc:docMk/>
            <pc:sldMk cId="1941490033" sldId="302"/>
            <ac:picMk id="7" creationId="{EF5D3250-4979-AEFE-081A-6A805915D5DF}"/>
          </ac:picMkLst>
        </pc:picChg>
      </pc:sldChg>
      <pc:sldChg chg="modSp new mod">
        <pc:chgData name="Kristiyan Kolev" userId="106bd3f5af50ae46" providerId="LiveId" clId="{8E92F35A-2DC7-49FC-B845-5A17E9DD703E}" dt="2023-02-11T19:47:35.284" v="3695"/>
        <pc:sldMkLst>
          <pc:docMk/>
          <pc:sldMk cId="3255742772" sldId="303"/>
        </pc:sldMkLst>
        <pc:spChg chg="mod">
          <ac:chgData name="Kristiyan Kolev" userId="106bd3f5af50ae46" providerId="LiveId" clId="{8E92F35A-2DC7-49FC-B845-5A17E9DD703E}" dt="2023-02-11T19:47:35.284" v="3695"/>
          <ac:spMkLst>
            <pc:docMk/>
            <pc:sldMk cId="3255742772" sldId="303"/>
            <ac:spMk id="2" creationId="{62562763-48E8-D61C-3555-F13EB5CA8D79}"/>
          </ac:spMkLst>
        </pc:spChg>
        <pc:spChg chg="mod">
          <ac:chgData name="Kristiyan Kolev" userId="106bd3f5af50ae46" providerId="LiveId" clId="{8E92F35A-2DC7-49FC-B845-5A17E9DD703E}" dt="2023-02-11T19:47:23.348" v="3694" actId="113"/>
          <ac:spMkLst>
            <pc:docMk/>
            <pc:sldMk cId="3255742772" sldId="303"/>
            <ac:spMk id="3" creationId="{1B62828C-7638-B35E-130D-06AEDE2F4389}"/>
          </ac:spMkLst>
        </pc:spChg>
      </pc:sldChg>
      <pc:sldChg chg="modSp new mod">
        <pc:chgData name="Kristiyan Kolev" userId="106bd3f5af50ae46" providerId="LiveId" clId="{8E92F35A-2DC7-49FC-B845-5A17E9DD703E}" dt="2023-02-11T20:16:22.374" v="4078"/>
        <pc:sldMkLst>
          <pc:docMk/>
          <pc:sldMk cId="936621296" sldId="304"/>
        </pc:sldMkLst>
        <pc:spChg chg="mod">
          <ac:chgData name="Kristiyan Kolev" userId="106bd3f5af50ae46" providerId="LiveId" clId="{8E92F35A-2DC7-49FC-B845-5A17E9DD703E}" dt="2023-02-11T19:47:49.481" v="3713" actId="20577"/>
          <ac:spMkLst>
            <pc:docMk/>
            <pc:sldMk cId="936621296" sldId="304"/>
            <ac:spMk id="2" creationId="{3EEBF5D3-2CEA-D68F-5B05-EBAB2EC95D92}"/>
          </ac:spMkLst>
        </pc:spChg>
        <pc:spChg chg="mod">
          <ac:chgData name="Kristiyan Kolev" userId="106bd3f5af50ae46" providerId="LiveId" clId="{8E92F35A-2DC7-49FC-B845-5A17E9DD703E}" dt="2023-02-11T20:16:22.374" v="4078"/>
          <ac:spMkLst>
            <pc:docMk/>
            <pc:sldMk cId="936621296" sldId="304"/>
            <ac:spMk id="3" creationId="{3C4BC850-1858-A373-99A1-1010073FE63F}"/>
          </ac:spMkLst>
        </pc:spChg>
      </pc:sldChg>
      <pc:sldChg chg="addSp delSp modSp new mod">
        <pc:chgData name="Kristiyan Kolev" userId="106bd3f5af50ae46" providerId="LiveId" clId="{8E92F35A-2DC7-49FC-B845-5A17E9DD703E}" dt="2023-02-11T20:01:58.751" v="3953" actId="14100"/>
        <pc:sldMkLst>
          <pc:docMk/>
          <pc:sldMk cId="1301311092" sldId="305"/>
        </pc:sldMkLst>
        <pc:spChg chg="mod">
          <ac:chgData name="Kristiyan Kolev" userId="106bd3f5af50ae46" providerId="LiveId" clId="{8E92F35A-2DC7-49FC-B845-5A17E9DD703E}" dt="2023-02-11T19:52:37.891" v="3744"/>
          <ac:spMkLst>
            <pc:docMk/>
            <pc:sldMk cId="1301311092" sldId="305"/>
            <ac:spMk id="2" creationId="{6FCCB12B-D667-BEB3-3541-6CAB8EA54567}"/>
          </ac:spMkLst>
        </pc:spChg>
        <pc:spChg chg="del">
          <ac:chgData name="Kristiyan Kolev" userId="106bd3f5af50ae46" providerId="LiveId" clId="{8E92F35A-2DC7-49FC-B845-5A17E9DD703E}" dt="2023-02-11T19:52:25.271" v="3739" actId="478"/>
          <ac:spMkLst>
            <pc:docMk/>
            <pc:sldMk cId="1301311092" sldId="305"/>
            <ac:spMk id="3" creationId="{CA2804C5-497B-4AE8-BC75-2D9A3FA06339}"/>
          </ac:spMkLst>
        </pc:spChg>
        <pc:spChg chg="add mod ord">
          <ac:chgData name="Kristiyan Kolev" userId="106bd3f5af50ae46" providerId="LiveId" clId="{8E92F35A-2DC7-49FC-B845-5A17E9DD703E}" dt="2023-02-11T20:01:38.984" v="3949" actId="166"/>
          <ac:spMkLst>
            <pc:docMk/>
            <pc:sldMk cId="1301311092" sldId="305"/>
            <ac:spMk id="6" creationId="{68AE564B-FD04-27EF-21FE-8AB3E145AEEA}"/>
          </ac:spMkLst>
        </pc:spChg>
        <pc:spChg chg="add mod ord">
          <ac:chgData name="Kristiyan Kolev" userId="106bd3f5af50ae46" providerId="LiveId" clId="{8E92F35A-2DC7-49FC-B845-5A17E9DD703E}" dt="2023-02-11T20:01:50.837" v="3951" actId="166"/>
          <ac:spMkLst>
            <pc:docMk/>
            <pc:sldMk cId="1301311092" sldId="305"/>
            <ac:spMk id="7" creationId="{133C08AF-993A-80E2-A95D-D7ADD12453B2}"/>
          </ac:spMkLst>
        </pc:spChg>
        <pc:spChg chg="add mod">
          <ac:chgData name="Kristiyan Kolev" userId="106bd3f5af50ae46" providerId="LiveId" clId="{8E92F35A-2DC7-49FC-B845-5A17E9DD703E}" dt="2023-02-11T19:58:04.563" v="3881" actId="164"/>
          <ac:spMkLst>
            <pc:docMk/>
            <pc:sldMk cId="1301311092" sldId="305"/>
            <ac:spMk id="8" creationId="{82775258-D4DB-758E-3C5C-5064A9EE5AFF}"/>
          </ac:spMkLst>
        </pc:spChg>
        <pc:spChg chg="add del">
          <ac:chgData name="Kristiyan Kolev" userId="106bd3f5af50ae46" providerId="LiveId" clId="{8E92F35A-2DC7-49FC-B845-5A17E9DD703E}" dt="2023-02-11T19:54:01.338" v="3781" actId="11529"/>
          <ac:spMkLst>
            <pc:docMk/>
            <pc:sldMk cId="1301311092" sldId="305"/>
            <ac:spMk id="9" creationId="{CC92979B-A9EB-E7F1-14B4-57BF93032F10}"/>
          </ac:spMkLst>
        </pc:spChg>
        <pc:spChg chg="add mod">
          <ac:chgData name="Kristiyan Kolev" userId="106bd3f5af50ae46" providerId="LiveId" clId="{8E92F35A-2DC7-49FC-B845-5A17E9DD703E}" dt="2023-02-11T19:58:04.563" v="3881" actId="164"/>
          <ac:spMkLst>
            <pc:docMk/>
            <pc:sldMk cId="1301311092" sldId="305"/>
            <ac:spMk id="10" creationId="{068A95C8-AB28-0C87-0AAA-9D754BCFABBF}"/>
          </ac:spMkLst>
        </pc:spChg>
        <pc:spChg chg="add mod">
          <ac:chgData name="Kristiyan Kolev" userId="106bd3f5af50ae46" providerId="LiveId" clId="{8E92F35A-2DC7-49FC-B845-5A17E9DD703E}" dt="2023-02-11T19:58:04.563" v="3881" actId="164"/>
          <ac:spMkLst>
            <pc:docMk/>
            <pc:sldMk cId="1301311092" sldId="305"/>
            <ac:spMk id="11" creationId="{AF8E8961-F7ED-22BD-7F70-5C376D990DB1}"/>
          </ac:spMkLst>
        </pc:spChg>
        <pc:spChg chg="add mod">
          <ac:chgData name="Kristiyan Kolev" userId="106bd3f5af50ae46" providerId="LiveId" clId="{8E92F35A-2DC7-49FC-B845-5A17E9DD703E}" dt="2023-02-11T19:58:04.563" v="3881" actId="164"/>
          <ac:spMkLst>
            <pc:docMk/>
            <pc:sldMk cId="1301311092" sldId="305"/>
            <ac:spMk id="12" creationId="{74BFADF3-7682-C6B4-C735-9962E2A47B1C}"/>
          </ac:spMkLst>
        </pc:spChg>
        <pc:spChg chg="add mod">
          <ac:chgData name="Kristiyan Kolev" userId="106bd3f5af50ae46" providerId="LiveId" clId="{8E92F35A-2DC7-49FC-B845-5A17E9DD703E}" dt="2023-02-11T19:58:04.563" v="3881" actId="164"/>
          <ac:spMkLst>
            <pc:docMk/>
            <pc:sldMk cId="1301311092" sldId="305"/>
            <ac:spMk id="13" creationId="{37A085EE-70A4-45D3-3DD2-394A0001C5A3}"/>
          </ac:spMkLst>
        </pc:spChg>
        <pc:spChg chg="add mod">
          <ac:chgData name="Kristiyan Kolev" userId="106bd3f5af50ae46" providerId="LiveId" clId="{8E92F35A-2DC7-49FC-B845-5A17E9DD703E}" dt="2023-02-11T19:58:04.563" v="3881" actId="164"/>
          <ac:spMkLst>
            <pc:docMk/>
            <pc:sldMk cId="1301311092" sldId="305"/>
            <ac:spMk id="14" creationId="{D45A56F5-3043-BBBB-4D67-9DC67FFE2AFF}"/>
          </ac:spMkLst>
        </pc:spChg>
        <pc:spChg chg="mod">
          <ac:chgData name="Kristiyan Kolev" userId="106bd3f5af50ae46" providerId="LiveId" clId="{8E92F35A-2DC7-49FC-B845-5A17E9DD703E}" dt="2023-02-11T19:58:05.549" v="3882"/>
          <ac:spMkLst>
            <pc:docMk/>
            <pc:sldMk cId="1301311092" sldId="305"/>
            <ac:spMk id="17" creationId="{20033F05-00EF-D727-36F3-7CC51B531A90}"/>
          </ac:spMkLst>
        </pc:spChg>
        <pc:spChg chg="mod">
          <ac:chgData name="Kristiyan Kolev" userId="106bd3f5af50ae46" providerId="LiveId" clId="{8E92F35A-2DC7-49FC-B845-5A17E9DD703E}" dt="2023-02-11T19:58:05.549" v="3882"/>
          <ac:spMkLst>
            <pc:docMk/>
            <pc:sldMk cId="1301311092" sldId="305"/>
            <ac:spMk id="18" creationId="{B33E8D33-9525-F78A-A820-89ACE79DBAE9}"/>
          </ac:spMkLst>
        </pc:spChg>
        <pc:spChg chg="mod">
          <ac:chgData name="Kristiyan Kolev" userId="106bd3f5af50ae46" providerId="LiveId" clId="{8E92F35A-2DC7-49FC-B845-5A17E9DD703E}" dt="2023-02-11T19:59:13.394" v="3905" actId="1076"/>
          <ac:spMkLst>
            <pc:docMk/>
            <pc:sldMk cId="1301311092" sldId="305"/>
            <ac:spMk id="19" creationId="{02E96021-154B-2B94-EAA7-59E8D2B02D63}"/>
          </ac:spMkLst>
        </pc:spChg>
        <pc:spChg chg="mod">
          <ac:chgData name="Kristiyan Kolev" userId="106bd3f5af50ae46" providerId="LiveId" clId="{8E92F35A-2DC7-49FC-B845-5A17E9DD703E}" dt="2023-02-11T19:58:56.370" v="3898" actId="403"/>
          <ac:spMkLst>
            <pc:docMk/>
            <pc:sldMk cId="1301311092" sldId="305"/>
            <ac:spMk id="20" creationId="{B836E76A-CE2F-4BC4-FA41-46F78F26FDA8}"/>
          </ac:spMkLst>
        </pc:spChg>
        <pc:spChg chg="mod">
          <ac:chgData name="Kristiyan Kolev" userId="106bd3f5af50ae46" providerId="LiveId" clId="{8E92F35A-2DC7-49FC-B845-5A17E9DD703E}" dt="2023-02-11T20:00:28.924" v="3931" actId="1076"/>
          <ac:spMkLst>
            <pc:docMk/>
            <pc:sldMk cId="1301311092" sldId="305"/>
            <ac:spMk id="21" creationId="{FE1380B5-DD81-F239-3DBB-5504158895BB}"/>
          </ac:spMkLst>
        </pc:spChg>
        <pc:spChg chg="mod">
          <ac:chgData name="Kristiyan Kolev" userId="106bd3f5af50ae46" providerId="LiveId" clId="{8E92F35A-2DC7-49FC-B845-5A17E9DD703E}" dt="2023-02-11T20:00:27.590" v="3930" actId="1076"/>
          <ac:spMkLst>
            <pc:docMk/>
            <pc:sldMk cId="1301311092" sldId="305"/>
            <ac:spMk id="22" creationId="{F5F6DB7F-454A-AAB2-F6BA-8E7256B51518}"/>
          </ac:spMkLst>
        </pc:spChg>
        <pc:spChg chg="mod">
          <ac:chgData name="Kristiyan Kolev" userId="106bd3f5af50ae46" providerId="LiveId" clId="{8E92F35A-2DC7-49FC-B845-5A17E9DD703E}" dt="2023-02-11T19:58:10.084" v="3884"/>
          <ac:spMkLst>
            <pc:docMk/>
            <pc:sldMk cId="1301311092" sldId="305"/>
            <ac:spMk id="24" creationId="{C9282F4A-0CB3-B0A7-2D2F-AE5F84AB1895}"/>
          </ac:spMkLst>
        </pc:spChg>
        <pc:spChg chg="mod">
          <ac:chgData name="Kristiyan Kolev" userId="106bd3f5af50ae46" providerId="LiveId" clId="{8E92F35A-2DC7-49FC-B845-5A17E9DD703E}" dt="2023-02-11T19:58:10.084" v="3884"/>
          <ac:spMkLst>
            <pc:docMk/>
            <pc:sldMk cId="1301311092" sldId="305"/>
            <ac:spMk id="25" creationId="{74FE90B7-1DE2-30C4-5E76-3380DBA153FE}"/>
          </ac:spMkLst>
        </pc:spChg>
        <pc:spChg chg="mod">
          <ac:chgData name="Kristiyan Kolev" userId="106bd3f5af50ae46" providerId="LiveId" clId="{8E92F35A-2DC7-49FC-B845-5A17E9DD703E}" dt="2023-02-11T19:58:10.084" v="3884"/>
          <ac:spMkLst>
            <pc:docMk/>
            <pc:sldMk cId="1301311092" sldId="305"/>
            <ac:spMk id="26" creationId="{58D3259C-F955-AB9B-54A3-02FE68D90653}"/>
          </ac:spMkLst>
        </pc:spChg>
        <pc:spChg chg="mod">
          <ac:chgData name="Kristiyan Kolev" userId="106bd3f5af50ae46" providerId="LiveId" clId="{8E92F35A-2DC7-49FC-B845-5A17E9DD703E}" dt="2023-02-11T19:58:10.084" v="3884"/>
          <ac:spMkLst>
            <pc:docMk/>
            <pc:sldMk cId="1301311092" sldId="305"/>
            <ac:spMk id="27" creationId="{75384F4E-98E5-643F-C850-D7BC5F776DF4}"/>
          </ac:spMkLst>
        </pc:spChg>
        <pc:spChg chg="mod">
          <ac:chgData name="Kristiyan Kolev" userId="106bd3f5af50ae46" providerId="LiveId" clId="{8E92F35A-2DC7-49FC-B845-5A17E9DD703E}" dt="2023-02-11T19:58:10.084" v="3884"/>
          <ac:spMkLst>
            <pc:docMk/>
            <pc:sldMk cId="1301311092" sldId="305"/>
            <ac:spMk id="28" creationId="{8F710B66-BC6E-9E5F-119C-DD9EF45C0BA4}"/>
          </ac:spMkLst>
        </pc:spChg>
        <pc:spChg chg="mod">
          <ac:chgData name="Kristiyan Kolev" userId="106bd3f5af50ae46" providerId="LiveId" clId="{8E92F35A-2DC7-49FC-B845-5A17E9DD703E}" dt="2023-02-11T19:58:10.084" v="3884"/>
          <ac:spMkLst>
            <pc:docMk/>
            <pc:sldMk cId="1301311092" sldId="305"/>
            <ac:spMk id="29" creationId="{025D4285-9445-FA69-5833-6065D4435F84}"/>
          </ac:spMkLst>
        </pc:spChg>
        <pc:spChg chg="mod">
          <ac:chgData name="Kristiyan Kolev" userId="106bd3f5af50ae46" providerId="LiveId" clId="{8E92F35A-2DC7-49FC-B845-5A17E9DD703E}" dt="2023-02-11T19:58:17.720" v="3886"/>
          <ac:spMkLst>
            <pc:docMk/>
            <pc:sldMk cId="1301311092" sldId="305"/>
            <ac:spMk id="31" creationId="{A33D8A8B-7582-C64E-AFC5-A0E88F3A1EAD}"/>
          </ac:spMkLst>
        </pc:spChg>
        <pc:spChg chg="mod">
          <ac:chgData name="Kristiyan Kolev" userId="106bd3f5af50ae46" providerId="LiveId" clId="{8E92F35A-2DC7-49FC-B845-5A17E9DD703E}" dt="2023-02-11T19:58:17.720" v="3886"/>
          <ac:spMkLst>
            <pc:docMk/>
            <pc:sldMk cId="1301311092" sldId="305"/>
            <ac:spMk id="32" creationId="{5E7D268D-E963-1E8E-4F05-30A53F27DFFF}"/>
          </ac:spMkLst>
        </pc:spChg>
        <pc:spChg chg="mod">
          <ac:chgData name="Kristiyan Kolev" userId="106bd3f5af50ae46" providerId="LiveId" clId="{8E92F35A-2DC7-49FC-B845-5A17E9DD703E}" dt="2023-02-11T19:58:17.720" v="3886"/>
          <ac:spMkLst>
            <pc:docMk/>
            <pc:sldMk cId="1301311092" sldId="305"/>
            <ac:spMk id="33" creationId="{9B55BA78-6A18-7BF8-C18D-B96B7BEDAE39}"/>
          </ac:spMkLst>
        </pc:spChg>
        <pc:spChg chg="mod">
          <ac:chgData name="Kristiyan Kolev" userId="106bd3f5af50ae46" providerId="LiveId" clId="{8E92F35A-2DC7-49FC-B845-5A17E9DD703E}" dt="2023-02-11T19:58:17.720" v="3886"/>
          <ac:spMkLst>
            <pc:docMk/>
            <pc:sldMk cId="1301311092" sldId="305"/>
            <ac:spMk id="34" creationId="{D7F45251-F274-6BA7-E76B-37BAF3B0B30E}"/>
          </ac:spMkLst>
        </pc:spChg>
        <pc:spChg chg="mod">
          <ac:chgData name="Kristiyan Kolev" userId="106bd3f5af50ae46" providerId="LiveId" clId="{8E92F35A-2DC7-49FC-B845-5A17E9DD703E}" dt="2023-02-11T19:58:17.720" v="3886"/>
          <ac:spMkLst>
            <pc:docMk/>
            <pc:sldMk cId="1301311092" sldId="305"/>
            <ac:spMk id="35" creationId="{1E6380ED-E4B9-BD19-AC3C-AC09DEBB6989}"/>
          </ac:spMkLst>
        </pc:spChg>
        <pc:spChg chg="mod">
          <ac:chgData name="Kristiyan Kolev" userId="106bd3f5af50ae46" providerId="LiveId" clId="{8E92F35A-2DC7-49FC-B845-5A17E9DD703E}" dt="2023-02-11T19:58:17.720" v="3886"/>
          <ac:spMkLst>
            <pc:docMk/>
            <pc:sldMk cId="1301311092" sldId="305"/>
            <ac:spMk id="36" creationId="{23DB0F3A-43D9-E1B5-3703-97D27FE22160}"/>
          </ac:spMkLst>
        </pc:spChg>
        <pc:spChg chg="mod">
          <ac:chgData name="Kristiyan Kolev" userId="106bd3f5af50ae46" providerId="LiveId" clId="{8E92F35A-2DC7-49FC-B845-5A17E9DD703E}" dt="2023-02-11T19:59:42.987" v="3917"/>
          <ac:spMkLst>
            <pc:docMk/>
            <pc:sldMk cId="1301311092" sldId="305"/>
            <ac:spMk id="38" creationId="{BC92C0DE-F7A3-FC1B-6DAD-936930042306}"/>
          </ac:spMkLst>
        </pc:spChg>
        <pc:spChg chg="mod">
          <ac:chgData name="Kristiyan Kolev" userId="106bd3f5af50ae46" providerId="LiveId" clId="{8E92F35A-2DC7-49FC-B845-5A17E9DD703E}" dt="2023-02-11T19:59:42.987" v="3917"/>
          <ac:spMkLst>
            <pc:docMk/>
            <pc:sldMk cId="1301311092" sldId="305"/>
            <ac:spMk id="39" creationId="{2B45EAB7-FD3E-4EA8-406A-0DF571B33E04}"/>
          </ac:spMkLst>
        </pc:spChg>
        <pc:spChg chg="mod">
          <ac:chgData name="Kristiyan Kolev" userId="106bd3f5af50ae46" providerId="LiveId" clId="{8E92F35A-2DC7-49FC-B845-5A17E9DD703E}" dt="2023-02-11T19:59:42.987" v="3917"/>
          <ac:spMkLst>
            <pc:docMk/>
            <pc:sldMk cId="1301311092" sldId="305"/>
            <ac:spMk id="40" creationId="{4FD0A871-DC6C-4F3A-DB65-C42CCEC2F4ED}"/>
          </ac:spMkLst>
        </pc:spChg>
        <pc:spChg chg="mod">
          <ac:chgData name="Kristiyan Kolev" userId="106bd3f5af50ae46" providerId="LiveId" clId="{8E92F35A-2DC7-49FC-B845-5A17E9DD703E}" dt="2023-02-11T19:59:42.987" v="3917"/>
          <ac:spMkLst>
            <pc:docMk/>
            <pc:sldMk cId="1301311092" sldId="305"/>
            <ac:spMk id="41" creationId="{06262284-386C-D8A0-CE5D-3D4CED7CC6A2}"/>
          </ac:spMkLst>
        </pc:spChg>
        <pc:spChg chg="mod">
          <ac:chgData name="Kristiyan Kolev" userId="106bd3f5af50ae46" providerId="LiveId" clId="{8E92F35A-2DC7-49FC-B845-5A17E9DD703E}" dt="2023-02-11T19:59:42.987" v="3917"/>
          <ac:spMkLst>
            <pc:docMk/>
            <pc:sldMk cId="1301311092" sldId="305"/>
            <ac:spMk id="42" creationId="{CDE8B20B-C165-7598-9BA9-6FD80DFBE0F6}"/>
          </ac:spMkLst>
        </pc:spChg>
        <pc:spChg chg="mod">
          <ac:chgData name="Kristiyan Kolev" userId="106bd3f5af50ae46" providerId="LiveId" clId="{8E92F35A-2DC7-49FC-B845-5A17E9DD703E}" dt="2023-02-11T19:59:42.987" v="3917"/>
          <ac:spMkLst>
            <pc:docMk/>
            <pc:sldMk cId="1301311092" sldId="305"/>
            <ac:spMk id="43" creationId="{99939EF5-4231-AEA6-F14A-DA660DAACB80}"/>
          </ac:spMkLst>
        </pc:spChg>
        <pc:spChg chg="mod">
          <ac:chgData name="Kristiyan Kolev" userId="106bd3f5af50ae46" providerId="LiveId" clId="{8E92F35A-2DC7-49FC-B845-5A17E9DD703E}" dt="2023-02-11T19:59:49.067" v="3919"/>
          <ac:spMkLst>
            <pc:docMk/>
            <pc:sldMk cId="1301311092" sldId="305"/>
            <ac:spMk id="45" creationId="{6A65EBE2-E048-352E-6C3B-869F853F425A}"/>
          </ac:spMkLst>
        </pc:spChg>
        <pc:spChg chg="mod">
          <ac:chgData name="Kristiyan Kolev" userId="106bd3f5af50ae46" providerId="LiveId" clId="{8E92F35A-2DC7-49FC-B845-5A17E9DD703E}" dt="2023-02-11T19:59:49.067" v="3919"/>
          <ac:spMkLst>
            <pc:docMk/>
            <pc:sldMk cId="1301311092" sldId="305"/>
            <ac:spMk id="46" creationId="{C49A57E0-7367-116D-C333-D2FE0AF4A179}"/>
          </ac:spMkLst>
        </pc:spChg>
        <pc:spChg chg="mod">
          <ac:chgData name="Kristiyan Kolev" userId="106bd3f5af50ae46" providerId="LiveId" clId="{8E92F35A-2DC7-49FC-B845-5A17E9DD703E}" dt="2023-02-11T19:59:49.067" v="3919"/>
          <ac:spMkLst>
            <pc:docMk/>
            <pc:sldMk cId="1301311092" sldId="305"/>
            <ac:spMk id="47" creationId="{15D8775B-FEA6-4F68-FBF2-E2FF7B1E9129}"/>
          </ac:spMkLst>
        </pc:spChg>
        <pc:spChg chg="mod">
          <ac:chgData name="Kristiyan Kolev" userId="106bd3f5af50ae46" providerId="LiveId" clId="{8E92F35A-2DC7-49FC-B845-5A17E9DD703E}" dt="2023-02-11T19:59:49.067" v="3919"/>
          <ac:spMkLst>
            <pc:docMk/>
            <pc:sldMk cId="1301311092" sldId="305"/>
            <ac:spMk id="48" creationId="{AA647E6E-2C8D-BC25-1E8A-7272AB00B314}"/>
          </ac:spMkLst>
        </pc:spChg>
        <pc:spChg chg="mod">
          <ac:chgData name="Kristiyan Kolev" userId="106bd3f5af50ae46" providerId="LiveId" clId="{8E92F35A-2DC7-49FC-B845-5A17E9DD703E}" dt="2023-02-11T19:59:49.067" v="3919"/>
          <ac:spMkLst>
            <pc:docMk/>
            <pc:sldMk cId="1301311092" sldId="305"/>
            <ac:spMk id="49" creationId="{730219C9-83EE-3AC4-23B5-3155DD9E6C86}"/>
          </ac:spMkLst>
        </pc:spChg>
        <pc:spChg chg="mod">
          <ac:chgData name="Kristiyan Kolev" userId="106bd3f5af50ae46" providerId="LiveId" clId="{8E92F35A-2DC7-49FC-B845-5A17E9DD703E}" dt="2023-02-11T19:59:49.067" v="3919"/>
          <ac:spMkLst>
            <pc:docMk/>
            <pc:sldMk cId="1301311092" sldId="305"/>
            <ac:spMk id="50" creationId="{22B5D458-2A41-3F06-1BDF-1B0E1BE95842}"/>
          </ac:spMkLst>
        </pc:spChg>
        <pc:spChg chg="add mod ord">
          <ac:chgData name="Kristiyan Kolev" userId="106bd3f5af50ae46" providerId="LiveId" clId="{8E92F35A-2DC7-49FC-B845-5A17E9DD703E}" dt="2023-02-11T20:01:48.431" v="3950" actId="166"/>
          <ac:spMkLst>
            <pc:docMk/>
            <pc:sldMk cId="1301311092" sldId="305"/>
            <ac:spMk id="51" creationId="{E58CE7B2-DA5F-7718-39C3-4D7B1E64EF9E}"/>
          </ac:spMkLst>
        </pc:spChg>
        <pc:spChg chg="add mod ord">
          <ac:chgData name="Kristiyan Kolev" userId="106bd3f5af50ae46" providerId="LiveId" clId="{8E92F35A-2DC7-49FC-B845-5A17E9DD703E}" dt="2023-02-11T20:01:48.431" v="3950" actId="166"/>
          <ac:spMkLst>
            <pc:docMk/>
            <pc:sldMk cId="1301311092" sldId="305"/>
            <ac:spMk id="52" creationId="{8F68B415-E2B8-2C98-9FE6-C031E050893B}"/>
          </ac:spMkLst>
        </pc:spChg>
        <pc:grpChg chg="add del mod">
          <ac:chgData name="Kristiyan Kolev" userId="106bd3f5af50ae46" providerId="LiveId" clId="{8E92F35A-2DC7-49FC-B845-5A17E9DD703E}" dt="2023-02-11T19:59:39.778" v="3916" actId="478"/>
          <ac:grpSpMkLst>
            <pc:docMk/>
            <pc:sldMk cId="1301311092" sldId="305"/>
            <ac:grpSpMk id="15" creationId="{3277B9BB-E76C-B857-11F0-AABD1A40566F}"/>
          </ac:grpSpMkLst>
        </pc:grpChg>
        <pc:grpChg chg="add mod ord">
          <ac:chgData name="Kristiyan Kolev" userId="106bd3f5af50ae46" providerId="LiveId" clId="{8E92F35A-2DC7-49FC-B845-5A17E9DD703E}" dt="2023-02-11T20:01:48.431" v="3950" actId="166"/>
          <ac:grpSpMkLst>
            <pc:docMk/>
            <pc:sldMk cId="1301311092" sldId="305"/>
            <ac:grpSpMk id="16" creationId="{5C14BABE-B1AD-C386-5029-82D43EB16DFD}"/>
          </ac:grpSpMkLst>
        </pc:grpChg>
        <pc:grpChg chg="add del mod">
          <ac:chgData name="Kristiyan Kolev" userId="106bd3f5af50ae46" providerId="LiveId" clId="{8E92F35A-2DC7-49FC-B845-5A17E9DD703E}" dt="2023-02-11T19:59:16.386" v="3906" actId="478"/>
          <ac:grpSpMkLst>
            <pc:docMk/>
            <pc:sldMk cId="1301311092" sldId="305"/>
            <ac:grpSpMk id="23" creationId="{F52D814C-E917-0FCF-99FD-F04B852C5262}"/>
          </ac:grpSpMkLst>
        </pc:grpChg>
        <pc:grpChg chg="add del mod">
          <ac:chgData name="Kristiyan Kolev" userId="106bd3f5af50ae46" providerId="LiveId" clId="{8E92F35A-2DC7-49FC-B845-5A17E9DD703E}" dt="2023-02-11T19:58:26.183" v="3888" actId="478"/>
          <ac:grpSpMkLst>
            <pc:docMk/>
            <pc:sldMk cId="1301311092" sldId="305"/>
            <ac:grpSpMk id="30" creationId="{3459684C-F401-9212-D32C-2CA49C9D59E1}"/>
          </ac:grpSpMkLst>
        </pc:grpChg>
        <pc:grpChg chg="add mod ord">
          <ac:chgData name="Kristiyan Kolev" userId="106bd3f5af50ae46" providerId="LiveId" clId="{8E92F35A-2DC7-49FC-B845-5A17E9DD703E}" dt="2023-02-11T20:01:48.431" v="3950" actId="166"/>
          <ac:grpSpMkLst>
            <pc:docMk/>
            <pc:sldMk cId="1301311092" sldId="305"/>
            <ac:grpSpMk id="37" creationId="{4FA6880F-1935-CD1E-5306-5BEBC4C57AD2}"/>
          </ac:grpSpMkLst>
        </pc:grpChg>
        <pc:grpChg chg="add mod ord">
          <ac:chgData name="Kristiyan Kolev" userId="106bd3f5af50ae46" providerId="LiveId" clId="{8E92F35A-2DC7-49FC-B845-5A17E9DD703E}" dt="2023-02-11T20:01:48.431" v="3950" actId="166"/>
          <ac:grpSpMkLst>
            <pc:docMk/>
            <pc:sldMk cId="1301311092" sldId="305"/>
            <ac:grpSpMk id="44" creationId="{DFE72BE8-1E9D-2555-4846-478CFCDE7ED3}"/>
          </ac:grpSpMkLst>
        </pc:grpChg>
        <pc:cxnChg chg="add mod">
          <ac:chgData name="Kristiyan Kolev" userId="106bd3f5af50ae46" providerId="LiveId" clId="{8E92F35A-2DC7-49FC-B845-5A17E9DD703E}" dt="2023-02-11T20:00:56.630" v="3935" actId="1582"/>
          <ac:cxnSpMkLst>
            <pc:docMk/>
            <pc:sldMk cId="1301311092" sldId="305"/>
            <ac:cxnSpMk id="54" creationId="{284E4768-FB62-A613-FE40-521FD823C9A4}"/>
          </ac:cxnSpMkLst>
        </pc:cxnChg>
        <pc:cxnChg chg="add mod">
          <ac:chgData name="Kristiyan Kolev" userId="106bd3f5af50ae46" providerId="LiveId" clId="{8E92F35A-2DC7-49FC-B845-5A17E9DD703E}" dt="2023-02-11T20:01:22.025" v="3943" actId="1582"/>
          <ac:cxnSpMkLst>
            <pc:docMk/>
            <pc:sldMk cId="1301311092" sldId="305"/>
            <ac:cxnSpMk id="56" creationId="{9834D729-8EC0-C665-A570-B7075FD7E04E}"/>
          </ac:cxnSpMkLst>
        </pc:cxnChg>
        <pc:cxnChg chg="add mod">
          <ac:chgData name="Kristiyan Kolev" userId="106bd3f5af50ae46" providerId="LiveId" clId="{8E92F35A-2DC7-49FC-B845-5A17E9DD703E}" dt="2023-02-11T20:01:26.689" v="3945" actId="1076"/>
          <ac:cxnSpMkLst>
            <pc:docMk/>
            <pc:sldMk cId="1301311092" sldId="305"/>
            <ac:cxnSpMk id="57" creationId="{1DC3B0F9-B2CF-DCE0-415A-004028970C2A}"/>
          </ac:cxnSpMkLst>
        </pc:cxnChg>
        <pc:cxnChg chg="add mod ord">
          <ac:chgData name="Kristiyan Kolev" userId="106bd3f5af50ae46" providerId="LiveId" clId="{8E92F35A-2DC7-49FC-B845-5A17E9DD703E}" dt="2023-02-11T20:01:58.751" v="3953" actId="14100"/>
          <ac:cxnSpMkLst>
            <pc:docMk/>
            <pc:sldMk cId="1301311092" sldId="305"/>
            <ac:cxnSpMk id="58" creationId="{634D9A49-D501-110F-4A4A-2CD40F4C8371}"/>
          </ac:cxnSpMkLst>
        </pc:cxnChg>
      </pc:sldChg>
      <pc:sldChg chg="addSp modSp new mod">
        <pc:chgData name="Kristiyan Kolev" userId="106bd3f5af50ae46" providerId="LiveId" clId="{8E92F35A-2DC7-49FC-B845-5A17E9DD703E}" dt="2023-02-11T20:18:46.783" v="4110" actId="1076"/>
        <pc:sldMkLst>
          <pc:docMk/>
          <pc:sldMk cId="1101731079" sldId="306"/>
        </pc:sldMkLst>
        <pc:spChg chg="mod">
          <ac:chgData name="Kristiyan Kolev" userId="106bd3f5af50ae46" providerId="LiveId" clId="{8E92F35A-2DC7-49FC-B845-5A17E9DD703E}" dt="2023-02-11T20:16:41.032" v="4094" actId="20577"/>
          <ac:spMkLst>
            <pc:docMk/>
            <pc:sldMk cId="1101731079" sldId="306"/>
            <ac:spMk id="2" creationId="{53E03A75-1BF4-A042-AD82-6D34BA55C6D2}"/>
          </ac:spMkLst>
        </pc:spChg>
        <pc:spChg chg="mod">
          <ac:chgData name="Kristiyan Kolev" userId="106bd3f5af50ae46" providerId="LiveId" clId="{8E92F35A-2DC7-49FC-B845-5A17E9DD703E}" dt="2023-02-11T20:18:43.109" v="4109" actId="14100"/>
          <ac:spMkLst>
            <pc:docMk/>
            <pc:sldMk cId="1101731079" sldId="306"/>
            <ac:spMk id="3" creationId="{1C31F78A-F32F-E891-C2F3-1B8A92326F89}"/>
          </ac:spMkLst>
        </pc:spChg>
        <pc:picChg chg="add mod">
          <ac:chgData name="Kristiyan Kolev" userId="106bd3f5af50ae46" providerId="LiveId" clId="{8E92F35A-2DC7-49FC-B845-5A17E9DD703E}" dt="2023-02-11T20:18:46.783" v="4110" actId="1076"/>
          <ac:picMkLst>
            <pc:docMk/>
            <pc:sldMk cId="1101731079" sldId="306"/>
            <ac:picMk id="7" creationId="{5D831E7E-7196-AED5-7540-3923E08AC383}"/>
          </ac:picMkLst>
        </pc:picChg>
      </pc:sldChg>
      <pc:sldChg chg="modSp new mod">
        <pc:chgData name="Kristiyan Kolev" userId="106bd3f5af50ae46" providerId="LiveId" clId="{8E92F35A-2DC7-49FC-B845-5A17E9DD703E}" dt="2023-02-11T20:12:37.450" v="4033" actId="113"/>
        <pc:sldMkLst>
          <pc:docMk/>
          <pc:sldMk cId="3735103777" sldId="307"/>
        </pc:sldMkLst>
        <pc:spChg chg="mod">
          <ac:chgData name="Kristiyan Kolev" userId="106bd3f5af50ae46" providerId="LiveId" clId="{8E92F35A-2DC7-49FC-B845-5A17E9DD703E}" dt="2023-02-11T20:11:38.547" v="3995" actId="20577"/>
          <ac:spMkLst>
            <pc:docMk/>
            <pc:sldMk cId="3735103777" sldId="307"/>
            <ac:spMk id="2" creationId="{18EF34C5-102D-81A8-6099-16E0F9ED79BD}"/>
          </ac:spMkLst>
        </pc:spChg>
        <pc:spChg chg="mod">
          <ac:chgData name="Kristiyan Kolev" userId="106bd3f5af50ae46" providerId="LiveId" clId="{8E92F35A-2DC7-49FC-B845-5A17E9DD703E}" dt="2023-02-11T20:12:37.450" v="4033" actId="113"/>
          <ac:spMkLst>
            <pc:docMk/>
            <pc:sldMk cId="3735103777" sldId="307"/>
            <ac:spMk id="3" creationId="{1D1D3584-12FF-0457-A813-BF0A5BBA5439}"/>
          </ac:spMkLst>
        </pc:spChg>
      </pc:sldChg>
      <pc:sldChg chg="modSp add mod">
        <pc:chgData name="Kristiyan Kolev" userId="106bd3f5af50ae46" providerId="LiveId" clId="{8E92F35A-2DC7-49FC-B845-5A17E9DD703E}" dt="2023-02-11T20:24:26.516" v="4176" actId="20577"/>
        <pc:sldMkLst>
          <pc:docMk/>
          <pc:sldMk cId="478360730" sldId="308"/>
        </pc:sldMkLst>
        <pc:spChg chg="mod">
          <ac:chgData name="Kristiyan Kolev" userId="106bd3f5af50ae46" providerId="LiveId" clId="{8E92F35A-2DC7-49FC-B845-5A17E9DD703E}" dt="2023-02-11T20:24:26.516" v="4176" actId="20577"/>
          <ac:spMkLst>
            <pc:docMk/>
            <pc:sldMk cId="478360730" sldId="308"/>
            <ac:spMk id="3" creationId="{1D1D3584-12FF-0457-A813-BF0A5BBA5439}"/>
          </ac:spMkLst>
        </pc:spChg>
      </pc:sldChg>
      <pc:sldChg chg="modSp add mod">
        <pc:chgData name="Kristiyan Kolev" userId="106bd3f5af50ae46" providerId="LiveId" clId="{8E92F35A-2DC7-49FC-B845-5A17E9DD703E}" dt="2023-02-11T20:20:10.430" v="4120" actId="14826"/>
        <pc:sldMkLst>
          <pc:docMk/>
          <pc:sldMk cId="807882945" sldId="309"/>
        </pc:sldMkLst>
        <pc:spChg chg="mod">
          <ac:chgData name="Kristiyan Kolev" userId="106bd3f5af50ae46" providerId="LiveId" clId="{8E92F35A-2DC7-49FC-B845-5A17E9DD703E}" dt="2023-02-11T20:19:07.418" v="4118" actId="20577"/>
          <ac:spMkLst>
            <pc:docMk/>
            <pc:sldMk cId="807882945" sldId="309"/>
            <ac:spMk id="2" creationId="{53E03A75-1BF4-A042-AD82-6D34BA55C6D2}"/>
          </ac:spMkLst>
        </pc:spChg>
        <pc:spChg chg="mod">
          <ac:chgData name="Kristiyan Kolev" userId="106bd3f5af50ae46" providerId="LiveId" clId="{8E92F35A-2DC7-49FC-B845-5A17E9DD703E}" dt="2023-02-11T20:20:01.739" v="4119"/>
          <ac:spMkLst>
            <pc:docMk/>
            <pc:sldMk cId="807882945" sldId="309"/>
            <ac:spMk id="3" creationId="{1C31F78A-F32F-E891-C2F3-1B8A92326F89}"/>
          </ac:spMkLst>
        </pc:spChg>
        <pc:picChg chg="mod">
          <ac:chgData name="Kristiyan Kolev" userId="106bd3f5af50ae46" providerId="LiveId" clId="{8E92F35A-2DC7-49FC-B845-5A17E9DD703E}" dt="2023-02-11T20:20:10.430" v="4120" actId="14826"/>
          <ac:picMkLst>
            <pc:docMk/>
            <pc:sldMk cId="807882945" sldId="309"/>
            <ac:picMk id="7" creationId="{5D831E7E-7196-AED5-7540-3923E08AC383}"/>
          </ac:picMkLst>
        </pc:picChg>
      </pc:sldChg>
      <pc:sldChg chg="modSp add mod ord">
        <pc:chgData name="Kristiyan Kolev" userId="106bd3f5af50ae46" providerId="LiveId" clId="{8E92F35A-2DC7-49FC-B845-5A17E9DD703E}" dt="2023-02-11T20:22:06.977" v="4141" actId="1076"/>
        <pc:sldMkLst>
          <pc:docMk/>
          <pc:sldMk cId="2415788367" sldId="310"/>
        </pc:sldMkLst>
        <pc:spChg chg="mod">
          <ac:chgData name="Kristiyan Kolev" userId="106bd3f5af50ae46" providerId="LiveId" clId="{8E92F35A-2DC7-49FC-B845-5A17E9DD703E}" dt="2023-02-11T20:20:31.797" v="4124"/>
          <ac:spMkLst>
            <pc:docMk/>
            <pc:sldMk cId="2415788367" sldId="310"/>
            <ac:spMk id="2" creationId="{53E03A75-1BF4-A042-AD82-6D34BA55C6D2}"/>
          </ac:spMkLst>
        </pc:spChg>
        <pc:spChg chg="mod">
          <ac:chgData name="Kristiyan Kolev" userId="106bd3f5af50ae46" providerId="LiveId" clId="{8E92F35A-2DC7-49FC-B845-5A17E9DD703E}" dt="2023-02-11T20:22:03.279" v="4139" actId="14100"/>
          <ac:spMkLst>
            <pc:docMk/>
            <pc:sldMk cId="2415788367" sldId="310"/>
            <ac:spMk id="3" creationId="{1C31F78A-F32F-E891-C2F3-1B8A92326F89}"/>
          </ac:spMkLst>
        </pc:spChg>
        <pc:picChg chg="mod">
          <ac:chgData name="Kristiyan Kolev" userId="106bd3f5af50ae46" providerId="LiveId" clId="{8E92F35A-2DC7-49FC-B845-5A17E9DD703E}" dt="2023-02-11T20:22:06.977" v="4141" actId="1076"/>
          <ac:picMkLst>
            <pc:docMk/>
            <pc:sldMk cId="2415788367" sldId="310"/>
            <ac:picMk id="7" creationId="{5D831E7E-7196-AED5-7540-3923E08AC383}"/>
          </ac:picMkLst>
        </pc:picChg>
      </pc:sldChg>
      <pc:sldChg chg="modSp add mod ord">
        <pc:chgData name="Kristiyan Kolev" userId="106bd3f5af50ae46" providerId="LiveId" clId="{8E92F35A-2DC7-49FC-B845-5A17E9DD703E}" dt="2023-02-11T20:23:05.936" v="4153" actId="14826"/>
        <pc:sldMkLst>
          <pc:docMk/>
          <pc:sldMk cId="25627932" sldId="311"/>
        </pc:sldMkLst>
        <pc:spChg chg="mod">
          <ac:chgData name="Kristiyan Kolev" userId="106bd3f5af50ae46" providerId="LiveId" clId="{8E92F35A-2DC7-49FC-B845-5A17E9DD703E}" dt="2023-02-11T20:22:37.499" v="4151" actId="20577"/>
          <ac:spMkLst>
            <pc:docMk/>
            <pc:sldMk cId="25627932" sldId="311"/>
            <ac:spMk id="2" creationId="{53E03A75-1BF4-A042-AD82-6D34BA55C6D2}"/>
          </ac:spMkLst>
        </pc:spChg>
        <pc:spChg chg="mod">
          <ac:chgData name="Kristiyan Kolev" userId="106bd3f5af50ae46" providerId="LiveId" clId="{8E92F35A-2DC7-49FC-B845-5A17E9DD703E}" dt="2023-02-11T20:22:54.101" v="4152"/>
          <ac:spMkLst>
            <pc:docMk/>
            <pc:sldMk cId="25627932" sldId="311"/>
            <ac:spMk id="3" creationId="{1C31F78A-F32F-E891-C2F3-1B8A92326F89}"/>
          </ac:spMkLst>
        </pc:spChg>
        <pc:picChg chg="mod">
          <ac:chgData name="Kristiyan Kolev" userId="106bd3f5af50ae46" providerId="LiveId" clId="{8E92F35A-2DC7-49FC-B845-5A17E9DD703E}" dt="2023-02-11T20:23:05.936" v="4153" actId="14826"/>
          <ac:picMkLst>
            <pc:docMk/>
            <pc:sldMk cId="25627932" sldId="311"/>
            <ac:picMk id="7" creationId="{5D831E7E-7196-AED5-7540-3923E08AC383}"/>
          </ac:picMkLst>
        </pc:picChg>
      </pc:sldChg>
      <pc:sldChg chg="modSp add mod ord">
        <pc:chgData name="Kristiyan Kolev" userId="106bd3f5af50ae46" providerId="LiveId" clId="{8E92F35A-2DC7-49FC-B845-5A17E9DD703E}" dt="2023-02-11T20:24:10.709" v="4174" actId="1076"/>
        <pc:sldMkLst>
          <pc:docMk/>
          <pc:sldMk cId="2985116602" sldId="312"/>
        </pc:sldMkLst>
        <pc:spChg chg="mod">
          <ac:chgData name="Kristiyan Kolev" userId="106bd3f5af50ae46" providerId="LiveId" clId="{8E92F35A-2DC7-49FC-B845-5A17E9DD703E}" dt="2023-02-11T20:23:29.033" v="4168" actId="20577"/>
          <ac:spMkLst>
            <pc:docMk/>
            <pc:sldMk cId="2985116602" sldId="312"/>
            <ac:spMk id="2" creationId="{53E03A75-1BF4-A042-AD82-6D34BA55C6D2}"/>
          </ac:spMkLst>
        </pc:spChg>
        <pc:spChg chg="mod">
          <ac:chgData name="Kristiyan Kolev" userId="106bd3f5af50ae46" providerId="LiveId" clId="{8E92F35A-2DC7-49FC-B845-5A17E9DD703E}" dt="2023-02-11T20:24:06.219" v="4172" actId="14100"/>
          <ac:spMkLst>
            <pc:docMk/>
            <pc:sldMk cId="2985116602" sldId="312"/>
            <ac:spMk id="3" creationId="{1C31F78A-F32F-E891-C2F3-1B8A92326F89}"/>
          </ac:spMkLst>
        </pc:spChg>
        <pc:picChg chg="mod">
          <ac:chgData name="Kristiyan Kolev" userId="106bd3f5af50ae46" providerId="LiveId" clId="{8E92F35A-2DC7-49FC-B845-5A17E9DD703E}" dt="2023-02-11T20:24:10.709" v="4174" actId="1076"/>
          <ac:picMkLst>
            <pc:docMk/>
            <pc:sldMk cId="2985116602" sldId="312"/>
            <ac:picMk id="7" creationId="{5D831E7E-7196-AED5-7540-3923E08AC383}"/>
          </ac:picMkLst>
        </pc:picChg>
      </pc:sldChg>
      <pc:sldChg chg="modSp new mod">
        <pc:chgData name="Kristiyan Kolev" userId="106bd3f5af50ae46" providerId="LiveId" clId="{8E92F35A-2DC7-49FC-B845-5A17E9DD703E}" dt="2023-02-11T20:43:12.502" v="4391" actId="20577"/>
        <pc:sldMkLst>
          <pc:docMk/>
          <pc:sldMk cId="1608486441" sldId="313"/>
        </pc:sldMkLst>
        <pc:spChg chg="mod">
          <ac:chgData name="Kristiyan Kolev" userId="106bd3f5af50ae46" providerId="LiveId" clId="{8E92F35A-2DC7-49FC-B845-5A17E9DD703E}" dt="2023-02-11T20:34:58.077" v="4213" actId="20577"/>
          <ac:spMkLst>
            <pc:docMk/>
            <pc:sldMk cId="1608486441" sldId="313"/>
            <ac:spMk id="2" creationId="{518DA038-E129-56BC-19AC-740F9F42F8F2}"/>
          </ac:spMkLst>
        </pc:spChg>
        <pc:spChg chg="mod">
          <ac:chgData name="Kristiyan Kolev" userId="106bd3f5af50ae46" providerId="LiveId" clId="{8E92F35A-2DC7-49FC-B845-5A17E9DD703E}" dt="2023-02-11T20:43:12.502" v="4391" actId="20577"/>
          <ac:spMkLst>
            <pc:docMk/>
            <pc:sldMk cId="1608486441" sldId="313"/>
            <ac:spMk id="3" creationId="{53F4D1C9-11F2-6994-08C4-3BF72350C509}"/>
          </ac:spMkLst>
        </pc:spChg>
      </pc:sldChg>
      <pc:sldChg chg="addSp delSp modSp new mod">
        <pc:chgData name="Kristiyan Kolev" userId="106bd3f5af50ae46" providerId="LiveId" clId="{8E92F35A-2DC7-49FC-B845-5A17E9DD703E}" dt="2023-02-11T22:03:06.500" v="4497" actId="207"/>
        <pc:sldMkLst>
          <pc:docMk/>
          <pc:sldMk cId="1147486548" sldId="314"/>
        </pc:sldMkLst>
        <pc:spChg chg="mod">
          <ac:chgData name="Kristiyan Kolev" userId="106bd3f5af50ae46" providerId="LiveId" clId="{8E92F35A-2DC7-49FC-B845-5A17E9DD703E}" dt="2023-02-11T21:59:26.652" v="4400" actId="20577"/>
          <ac:spMkLst>
            <pc:docMk/>
            <pc:sldMk cId="1147486548" sldId="314"/>
            <ac:spMk id="2" creationId="{339BF489-6368-8734-8660-090CBF0248D2}"/>
          </ac:spMkLst>
        </pc:spChg>
        <pc:spChg chg="mod">
          <ac:chgData name="Kristiyan Kolev" userId="106bd3f5af50ae46" providerId="LiveId" clId="{8E92F35A-2DC7-49FC-B845-5A17E9DD703E}" dt="2023-02-11T22:03:06.500" v="4497" actId="207"/>
          <ac:spMkLst>
            <pc:docMk/>
            <pc:sldMk cId="1147486548" sldId="314"/>
            <ac:spMk id="3" creationId="{65A176E5-D7CA-1984-5E5A-A846B3F807EA}"/>
          </ac:spMkLst>
        </pc:spChg>
        <pc:spChg chg="add del">
          <ac:chgData name="Kristiyan Kolev" userId="106bd3f5af50ae46" providerId="LiveId" clId="{8E92F35A-2DC7-49FC-B845-5A17E9DD703E}" dt="2023-02-11T22:00:06.729" v="4411"/>
          <ac:spMkLst>
            <pc:docMk/>
            <pc:sldMk cId="1147486548" sldId="314"/>
            <ac:spMk id="6" creationId="{645D32E5-E32E-9CA6-DE57-A6D21A4AC8E2}"/>
          </ac:spMkLst>
        </pc:spChg>
        <pc:spChg chg="add del mod">
          <ac:chgData name="Kristiyan Kolev" userId="106bd3f5af50ae46" providerId="LiveId" clId="{8E92F35A-2DC7-49FC-B845-5A17E9DD703E}" dt="2023-02-11T22:00:06.494" v="4410"/>
          <ac:spMkLst>
            <pc:docMk/>
            <pc:sldMk cId="1147486548" sldId="314"/>
            <ac:spMk id="7" creationId="{BF47EAD4-D5C8-9AC2-7AB5-1AE359133EEA}"/>
          </ac:spMkLst>
        </pc:spChg>
        <pc:spChg chg="add del mod">
          <ac:chgData name="Kristiyan Kolev" userId="106bd3f5af50ae46" providerId="LiveId" clId="{8E92F35A-2DC7-49FC-B845-5A17E9DD703E}" dt="2023-02-11T22:00:12.021" v="4415"/>
          <ac:spMkLst>
            <pc:docMk/>
            <pc:sldMk cId="1147486548" sldId="314"/>
            <ac:spMk id="8" creationId="{BBB5CCA7-1B43-77BF-1F4F-AE62D0C631DA}"/>
          </ac:spMkLst>
        </pc:spChg>
      </pc:sldChg>
      <pc:sldMasterChg chg="modSldLayout">
        <pc:chgData name="Kristiyan Kolev" userId="106bd3f5af50ae46" providerId="LiveId" clId="{8E92F35A-2DC7-49FC-B845-5A17E9DD703E}" dt="2023-02-10T12:38:39.607" v="815" actId="1076"/>
        <pc:sldMasterMkLst>
          <pc:docMk/>
          <pc:sldMasterMk cId="177255863" sldId="2147483648"/>
        </pc:sldMasterMkLst>
        <pc:sldLayoutChg chg="modSp mod">
          <pc:chgData name="Kristiyan Kolev" userId="106bd3f5af50ae46" providerId="LiveId" clId="{8E92F35A-2DC7-49FC-B845-5A17E9DD703E}" dt="2023-02-10T12:38:39.607" v="815" actId="1076"/>
          <pc:sldLayoutMkLst>
            <pc:docMk/>
            <pc:sldMasterMk cId="177255863" sldId="2147483648"/>
            <pc:sldLayoutMk cId="1054263816" sldId="2147483650"/>
          </pc:sldLayoutMkLst>
          <pc:spChg chg="mod">
            <ac:chgData name="Kristiyan Kolev" userId="106bd3f5af50ae46" providerId="LiveId" clId="{8E92F35A-2DC7-49FC-B845-5A17E9DD703E}" dt="2023-02-10T12:38:39.607" v="815" actId="1076"/>
            <ac:spMkLst>
              <pc:docMk/>
              <pc:sldMasterMk cId="177255863" sldId="2147483648"/>
              <pc:sldLayoutMk cId="1054263816" sldId="2147483650"/>
              <ac:spMk id="11" creationId="{99CFE09D-0FDA-FC48-46AB-519832CD0D07}"/>
            </ac:spMkLst>
          </pc:spChg>
          <pc:spChg chg="mod">
            <ac:chgData name="Kristiyan Kolev" userId="106bd3f5af50ae46" providerId="LiveId" clId="{8E92F35A-2DC7-49FC-B845-5A17E9DD703E}" dt="2023-02-10T12:38:35.025" v="814" actId="14100"/>
            <ac:spMkLst>
              <pc:docMk/>
              <pc:sldMasterMk cId="177255863" sldId="2147483648"/>
              <pc:sldLayoutMk cId="1054263816" sldId="2147483650"/>
              <ac:spMk id="13" creationId="{246F0F57-36C0-AFFD-7A07-66929770AC9F}"/>
            </ac:spMkLst>
          </pc:spChg>
        </pc:sldLayoutChg>
      </pc:sldMasterChg>
    </pc:docChg>
  </pc:docChgLst>
  <pc:docChgLst>
    <pc:chgData name="Kristiyan Kolev" userId="106bd3f5af50ae46" providerId="LiveId" clId="{1E48B7DE-6522-403F-A472-74A848381F41}"/>
    <pc:docChg chg="undo redo custSel addSld delSld modSld modMainMaster">
      <pc:chgData name="Kristiyan Kolev" userId="106bd3f5af50ae46" providerId="LiveId" clId="{1E48B7DE-6522-403F-A472-74A848381F41}" dt="2023-02-07T00:18:54.275" v="1525" actId="2711"/>
      <pc:docMkLst>
        <pc:docMk/>
      </pc:docMkLst>
      <pc:sldChg chg="modSp new mod">
        <pc:chgData name="Kristiyan Kolev" userId="106bd3f5af50ae46" providerId="LiveId" clId="{1E48B7DE-6522-403F-A472-74A848381F41}" dt="2023-02-06T21:05:49.739" v="659" actId="20577"/>
        <pc:sldMkLst>
          <pc:docMk/>
          <pc:sldMk cId="1393251602" sldId="256"/>
        </pc:sldMkLst>
        <pc:spChg chg="mod">
          <ac:chgData name="Kristiyan Kolev" userId="106bd3f5af50ae46" providerId="LiveId" clId="{1E48B7DE-6522-403F-A472-74A848381F41}" dt="2023-02-06T21:04:09.780" v="630" actId="207"/>
          <ac:spMkLst>
            <pc:docMk/>
            <pc:sldMk cId="1393251602" sldId="256"/>
            <ac:spMk id="2" creationId="{A4643392-9E82-9FE1-B0A9-29EBF4DCE69C}"/>
          </ac:spMkLst>
        </pc:spChg>
        <pc:spChg chg="mod">
          <ac:chgData name="Kristiyan Kolev" userId="106bd3f5af50ae46" providerId="LiveId" clId="{1E48B7DE-6522-403F-A472-74A848381F41}" dt="2023-02-06T21:05:49.739" v="659" actId="20577"/>
          <ac:spMkLst>
            <pc:docMk/>
            <pc:sldMk cId="1393251602" sldId="256"/>
            <ac:spMk id="3" creationId="{DD7F0C40-7C72-B197-3D3E-7256E4FBCA2D}"/>
          </ac:spMkLst>
        </pc:spChg>
      </pc:sldChg>
      <pc:sldChg chg="addSp delSp modSp new mod">
        <pc:chgData name="Kristiyan Kolev" userId="106bd3f5af50ae46" providerId="LiveId" clId="{1E48B7DE-6522-403F-A472-74A848381F41}" dt="2023-02-06T21:27:16.883" v="862" actId="27636"/>
        <pc:sldMkLst>
          <pc:docMk/>
          <pc:sldMk cId="872717541" sldId="257"/>
        </pc:sldMkLst>
        <pc:spChg chg="del mod">
          <ac:chgData name="Kristiyan Kolev" userId="106bd3f5af50ae46" providerId="LiveId" clId="{1E48B7DE-6522-403F-A472-74A848381F41}" dt="2023-02-06T21:26:58.931" v="857" actId="21"/>
          <ac:spMkLst>
            <pc:docMk/>
            <pc:sldMk cId="872717541" sldId="257"/>
            <ac:spMk id="2" creationId="{A42F46EF-1BC0-2CBF-6884-E4456FF0BE27}"/>
          </ac:spMkLst>
        </pc:spChg>
        <pc:spChg chg="del">
          <ac:chgData name="Kristiyan Kolev" userId="106bd3f5af50ae46" providerId="LiveId" clId="{1E48B7DE-6522-403F-A472-74A848381F41}" dt="2023-02-06T21:08:45.007" v="696"/>
          <ac:spMkLst>
            <pc:docMk/>
            <pc:sldMk cId="872717541" sldId="257"/>
            <ac:spMk id="3" creationId="{19C2D3C0-99F6-D4EC-2095-A06D334B82B1}"/>
          </ac:spMkLst>
        </pc:spChg>
        <pc:spChg chg="add del mod">
          <ac:chgData name="Kristiyan Kolev" userId="106bd3f5af50ae46" providerId="LiveId" clId="{1E48B7DE-6522-403F-A472-74A848381F41}" dt="2023-02-06T21:13:23.357" v="752"/>
          <ac:spMkLst>
            <pc:docMk/>
            <pc:sldMk cId="872717541" sldId="257"/>
            <ac:spMk id="11" creationId="{589EB852-7119-20CA-47C2-BE2A9CB8B9C8}"/>
          </ac:spMkLst>
        </pc:spChg>
        <pc:spChg chg="add del mod">
          <ac:chgData name="Kristiyan Kolev" userId="106bd3f5af50ae46" providerId="LiveId" clId="{1E48B7DE-6522-403F-A472-74A848381F41}" dt="2023-02-06T21:17:09.535" v="764"/>
          <ac:spMkLst>
            <pc:docMk/>
            <pc:sldMk cId="872717541" sldId="257"/>
            <ac:spMk id="14" creationId="{3E865FEC-72D6-A231-9307-4D2BAD6621F2}"/>
          </ac:spMkLst>
        </pc:spChg>
        <pc:spChg chg="add mod">
          <ac:chgData name="Kristiyan Kolev" userId="106bd3f5af50ae46" providerId="LiveId" clId="{1E48B7DE-6522-403F-A472-74A848381F41}" dt="2023-02-06T21:22:44.431" v="824" actId="14100"/>
          <ac:spMkLst>
            <pc:docMk/>
            <pc:sldMk cId="872717541" sldId="257"/>
            <ac:spMk id="15" creationId="{90B91760-0622-63A9-FD73-B7FB32D45623}"/>
          </ac:spMkLst>
        </pc:spChg>
        <pc:spChg chg="add del mod">
          <ac:chgData name="Kristiyan Kolev" userId="106bd3f5af50ae46" providerId="LiveId" clId="{1E48B7DE-6522-403F-A472-74A848381F41}" dt="2023-02-06T21:17:44.786" v="774"/>
          <ac:spMkLst>
            <pc:docMk/>
            <pc:sldMk cId="872717541" sldId="257"/>
            <ac:spMk id="16" creationId="{4A25C61D-03B8-7444-9CB4-A4FB08CC2046}"/>
          </ac:spMkLst>
        </pc:spChg>
        <pc:spChg chg="add del mod">
          <ac:chgData name="Kristiyan Kolev" userId="106bd3f5af50ae46" providerId="LiveId" clId="{1E48B7DE-6522-403F-A472-74A848381F41}" dt="2023-02-06T21:27:15.007" v="860" actId="478"/>
          <ac:spMkLst>
            <pc:docMk/>
            <pc:sldMk cId="872717541" sldId="257"/>
            <ac:spMk id="19" creationId="{45471458-393C-B087-E02E-567EE9800AAF}"/>
          </ac:spMkLst>
        </pc:spChg>
        <pc:spChg chg="add del mod ord">
          <ac:chgData name="Kristiyan Kolev" userId="106bd3f5af50ae46" providerId="LiveId" clId="{1E48B7DE-6522-403F-A472-74A848381F41}" dt="2023-02-06T21:27:16.815" v="861"/>
          <ac:spMkLst>
            <pc:docMk/>
            <pc:sldMk cId="872717541" sldId="257"/>
            <ac:spMk id="21" creationId="{B635B586-44A4-0A2C-C4ED-6C30F659ACED}"/>
          </ac:spMkLst>
        </pc:spChg>
        <pc:spChg chg="add mod">
          <ac:chgData name="Kristiyan Kolev" userId="106bd3f5af50ae46" providerId="LiveId" clId="{1E48B7DE-6522-403F-A472-74A848381F41}" dt="2023-02-06T21:27:16.883" v="862" actId="27636"/>
          <ac:spMkLst>
            <pc:docMk/>
            <pc:sldMk cId="872717541" sldId="257"/>
            <ac:spMk id="22" creationId="{D51A521B-5431-ECF3-C001-3A33581505A4}"/>
          </ac:spMkLst>
        </pc:spChg>
        <pc:picChg chg="add del mod">
          <ac:chgData name="Kristiyan Kolev" userId="106bd3f5af50ae46" providerId="LiveId" clId="{1E48B7DE-6522-403F-A472-74A848381F41}" dt="2023-02-06T21:11:11.749" v="728" actId="478"/>
          <ac:picMkLst>
            <pc:docMk/>
            <pc:sldMk cId="872717541" sldId="257"/>
            <ac:picMk id="7" creationId="{3ACE87E9-BB79-ED1C-FA62-9B8E6417CFCA}"/>
          </ac:picMkLst>
        </pc:picChg>
        <pc:picChg chg="add del mod">
          <ac:chgData name="Kristiyan Kolev" userId="106bd3f5af50ae46" providerId="LiveId" clId="{1E48B7DE-6522-403F-A472-74A848381F41}" dt="2023-02-06T21:12:55.004" v="751" actId="478"/>
          <ac:picMkLst>
            <pc:docMk/>
            <pc:sldMk cId="872717541" sldId="257"/>
            <ac:picMk id="9" creationId="{36DE2A18-B162-7EBA-C344-D19455E1444F}"/>
          </ac:picMkLst>
        </pc:picChg>
        <pc:picChg chg="add mod">
          <ac:chgData name="Kristiyan Kolev" userId="106bd3f5af50ae46" providerId="LiveId" clId="{1E48B7DE-6522-403F-A472-74A848381F41}" dt="2023-02-06T21:13:32.880" v="756" actId="1076"/>
          <ac:picMkLst>
            <pc:docMk/>
            <pc:sldMk cId="872717541" sldId="257"/>
            <ac:picMk id="13" creationId="{12F6720E-57D6-8D98-94A9-5B07C57F85C2}"/>
          </ac:picMkLst>
        </pc:picChg>
        <pc:picChg chg="add del">
          <ac:chgData name="Kristiyan Kolev" userId="106bd3f5af50ae46" providerId="LiveId" clId="{1E48B7DE-6522-403F-A472-74A848381F41}" dt="2023-02-06T21:17:50.494" v="776" actId="22"/>
          <ac:picMkLst>
            <pc:docMk/>
            <pc:sldMk cId="872717541" sldId="257"/>
            <ac:picMk id="18" creationId="{03491A8C-7947-3E47-3D27-51630B96827D}"/>
          </ac:picMkLst>
        </pc:picChg>
      </pc:sldChg>
      <pc:sldChg chg="addSp delSp modSp new del mod">
        <pc:chgData name="Kristiyan Kolev" userId="106bd3f5af50ae46" providerId="LiveId" clId="{1E48B7DE-6522-403F-A472-74A848381F41}" dt="2023-02-06T21:29:20.237" v="880" actId="2696"/>
        <pc:sldMkLst>
          <pc:docMk/>
          <pc:sldMk cId="730658936" sldId="258"/>
        </pc:sldMkLst>
        <pc:spChg chg="del mod">
          <ac:chgData name="Kristiyan Kolev" userId="106bd3f5af50ae46" providerId="LiveId" clId="{1E48B7DE-6522-403F-A472-74A848381F41}" dt="2023-02-06T21:27:22.221" v="863" actId="478"/>
          <ac:spMkLst>
            <pc:docMk/>
            <pc:sldMk cId="730658936" sldId="258"/>
            <ac:spMk id="2" creationId="{1240B2D1-C11C-63F3-32B5-92AE51D0ACD6}"/>
          </ac:spMkLst>
        </pc:spChg>
        <pc:spChg chg="del mod">
          <ac:chgData name="Kristiyan Kolev" userId="106bd3f5af50ae46" providerId="LiveId" clId="{1E48B7DE-6522-403F-A472-74A848381F41}" dt="2023-02-06T21:24:32.095" v="833" actId="478"/>
          <ac:spMkLst>
            <pc:docMk/>
            <pc:sldMk cId="730658936" sldId="258"/>
            <ac:spMk id="3" creationId="{151EC166-66E9-3549-B1E3-2E3D801917F4}"/>
          </ac:spMkLst>
        </pc:spChg>
        <pc:spChg chg="del">
          <ac:chgData name="Kristiyan Kolev" userId="106bd3f5af50ae46" providerId="LiveId" clId="{1E48B7DE-6522-403F-A472-74A848381F41}" dt="2023-02-06T21:24:22.089" v="830"/>
          <ac:spMkLst>
            <pc:docMk/>
            <pc:sldMk cId="730658936" sldId="258"/>
            <ac:spMk id="4" creationId="{7E618863-C913-A0B2-F120-3154734A84BA}"/>
          </ac:spMkLst>
        </pc:spChg>
        <pc:spChg chg="add del mod">
          <ac:chgData name="Kristiyan Kolev" userId="106bd3f5af50ae46" providerId="LiveId" clId="{1E48B7DE-6522-403F-A472-74A848381F41}" dt="2023-02-06T21:24:35.221" v="834" actId="21"/>
          <ac:spMkLst>
            <pc:docMk/>
            <pc:sldMk cId="730658936" sldId="258"/>
            <ac:spMk id="10" creationId="{F461E875-15F9-33CB-885A-007D54F31C21}"/>
          </ac:spMkLst>
        </pc:spChg>
        <pc:spChg chg="add del mod">
          <ac:chgData name="Kristiyan Kolev" userId="106bd3f5af50ae46" providerId="LiveId" clId="{1E48B7DE-6522-403F-A472-74A848381F41}" dt="2023-02-06T21:27:41.730" v="865"/>
          <ac:spMkLst>
            <pc:docMk/>
            <pc:sldMk cId="730658936" sldId="258"/>
            <ac:spMk id="11" creationId="{61E198E6-1463-C95E-4430-2DBF1B93CF9E}"/>
          </ac:spMkLst>
        </pc:spChg>
        <pc:picChg chg="add mod">
          <ac:chgData name="Kristiyan Kolev" userId="106bd3f5af50ae46" providerId="LiveId" clId="{1E48B7DE-6522-403F-A472-74A848381F41}" dt="2023-02-06T21:24:44.233" v="838" actId="1076"/>
          <ac:picMkLst>
            <pc:docMk/>
            <pc:sldMk cId="730658936" sldId="258"/>
            <ac:picMk id="8" creationId="{6009EE3B-8FB2-4FFF-241A-1EACBD4D893B}"/>
          </ac:picMkLst>
        </pc:picChg>
      </pc:sldChg>
      <pc:sldChg chg="addSp delSp modSp new mod">
        <pc:chgData name="Kristiyan Kolev" userId="106bd3f5af50ae46" providerId="LiveId" clId="{1E48B7DE-6522-403F-A472-74A848381F41}" dt="2023-02-06T21:29:07.036" v="879" actId="1076"/>
        <pc:sldMkLst>
          <pc:docMk/>
          <pc:sldMk cId="3324670057" sldId="259"/>
        </pc:sldMkLst>
        <pc:spChg chg="mod">
          <ac:chgData name="Kristiyan Kolev" userId="106bd3f5af50ae46" providerId="LiveId" clId="{1E48B7DE-6522-403F-A472-74A848381F41}" dt="2023-02-06T21:28:33.900" v="872" actId="2711"/>
          <ac:spMkLst>
            <pc:docMk/>
            <pc:sldMk cId="3324670057" sldId="259"/>
            <ac:spMk id="2" creationId="{CE810120-4ECE-4BA2-37F6-8878F976AD01}"/>
          </ac:spMkLst>
        </pc:spChg>
        <pc:spChg chg="del">
          <ac:chgData name="Kristiyan Kolev" userId="106bd3f5af50ae46" providerId="LiveId" clId="{1E48B7DE-6522-403F-A472-74A848381F41}" dt="2023-02-06T21:28:49.494" v="874" actId="21"/>
          <ac:spMkLst>
            <pc:docMk/>
            <pc:sldMk cId="3324670057" sldId="259"/>
            <ac:spMk id="3" creationId="{CDB8C316-2BDB-FA75-3A53-5981671678F1}"/>
          </ac:spMkLst>
        </pc:spChg>
        <pc:picChg chg="add mod">
          <ac:chgData name="Kristiyan Kolev" userId="106bd3f5af50ae46" providerId="LiveId" clId="{1E48B7DE-6522-403F-A472-74A848381F41}" dt="2023-02-06T21:29:07.036" v="879" actId="1076"/>
          <ac:picMkLst>
            <pc:docMk/>
            <pc:sldMk cId="3324670057" sldId="259"/>
            <ac:picMk id="6" creationId="{3CC13935-90A3-AFB7-E060-DC01F73C128F}"/>
          </ac:picMkLst>
        </pc:picChg>
      </pc:sldChg>
      <pc:sldChg chg="addSp delSp modSp new del mod setBg setClrOvrMap">
        <pc:chgData name="Kristiyan Kolev" userId="106bd3f5af50ae46" providerId="LiveId" clId="{1E48B7DE-6522-403F-A472-74A848381F41}" dt="2023-02-06T21:38:48.729" v="908" actId="47"/>
        <pc:sldMkLst>
          <pc:docMk/>
          <pc:sldMk cId="479870118" sldId="260"/>
        </pc:sldMkLst>
        <pc:spChg chg="mod ord">
          <ac:chgData name="Kristiyan Kolev" userId="106bd3f5af50ae46" providerId="LiveId" clId="{1E48B7DE-6522-403F-A472-74A848381F41}" dt="2023-02-06T21:32:15.584" v="904" actId="26606"/>
          <ac:spMkLst>
            <pc:docMk/>
            <pc:sldMk cId="479870118" sldId="260"/>
            <ac:spMk id="2" creationId="{D62355E6-31FA-5BCB-813A-B3AD5B7D5E38}"/>
          </ac:spMkLst>
        </pc:spChg>
        <pc:spChg chg="del">
          <ac:chgData name="Kristiyan Kolev" userId="106bd3f5af50ae46" providerId="LiveId" clId="{1E48B7DE-6522-403F-A472-74A848381F41}" dt="2023-02-06T21:31:41.175" v="898"/>
          <ac:spMkLst>
            <pc:docMk/>
            <pc:sldMk cId="479870118" sldId="260"/>
            <ac:spMk id="3" creationId="{58EC4FC3-806B-4F80-3A97-C9B27EFFA3C6}"/>
          </ac:spMkLst>
        </pc:spChg>
        <pc:spChg chg="mod">
          <ac:chgData name="Kristiyan Kolev" userId="106bd3f5af50ae46" providerId="LiveId" clId="{1E48B7DE-6522-403F-A472-74A848381F41}" dt="2023-02-06T21:32:15.584" v="904" actId="26606"/>
          <ac:spMkLst>
            <pc:docMk/>
            <pc:sldMk cId="479870118" sldId="260"/>
            <ac:spMk id="4" creationId="{674EC9E4-DB9E-686E-98B5-C4E4E1BD6A09}"/>
          </ac:spMkLst>
        </pc:spChg>
        <pc:spChg chg="mod">
          <ac:chgData name="Kristiyan Kolev" userId="106bd3f5af50ae46" providerId="LiveId" clId="{1E48B7DE-6522-403F-A472-74A848381F41}" dt="2023-02-06T21:32:15.584" v="904" actId="26606"/>
          <ac:spMkLst>
            <pc:docMk/>
            <pc:sldMk cId="479870118" sldId="260"/>
            <ac:spMk id="5" creationId="{090805B1-F3CE-6EAB-32E8-CFCB2680692C}"/>
          </ac:spMkLst>
        </pc:spChg>
        <pc:spChg chg="add">
          <ac:chgData name="Kristiyan Kolev" userId="106bd3f5af50ae46" providerId="LiveId" clId="{1E48B7DE-6522-403F-A472-74A848381F41}" dt="2023-02-06T21:32:15.584" v="904" actId="26606"/>
          <ac:spMkLst>
            <pc:docMk/>
            <pc:sldMk cId="479870118" sldId="260"/>
            <ac:spMk id="11" creationId="{AA56F1C8-975D-5E53-20A4-79083576701D}"/>
          </ac:spMkLst>
        </pc:spChg>
        <pc:spChg chg="add">
          <ac:chgData name="Kristiyan Kolev" userId="106bd3f5af50ae46" providerId="LiveId" clId="{1E48B7DE-6522-403F-A472-74A848381F41}" dt="2023-02-06T21:32:15.584" v="904" actId="26606"/>
          <ac:spMkLst>
            <pc:docMk/>
            <pc:sldMk cId="479870118" sldId="260"/>
            <ac:spMk id="14" creationId="{9AA72BD9-2C5A-4EDC-931F-5AA08EACA0F3}"/>
          </ac:spMkLst>
        </pc:spChg>
        <pc:spChg chg="add">
          <ac:chgData name="Kristiyan Kolev" userId="106bd3f5af50ae46" providerId="LiveId" clId="{1E48B7DE-6522-403F-A472-74A848381F41}" dt="2023-02-06T21:32:15.584" v="904" actId="26606"/>
          <ac:spMkLst>
            <pc:docMk/>
            <pc:sldMk cId="479870118" sldId="260"/>
            <ac:spMk id="16" creationId="{DD3981AC-7B61-4947-BCF3-F7AA7FA385B9}"/>
          </ac:spMkLst>
        </pc:spChg>
        <pc:spChg chg="add">
          <ac:chgData name="Kristiyan Kolev" userId="106bd3f5af50ae46" providerId="LiveId" clId="{1E48B7DE-6522-403F-A472-74A848381F41}" dt="2023-02-06T21:32:15.584" v="904" actId="26606"/>
          <ac:spMkLst>
            <pc:docMk/>
            <pc:sldMk cId="479870118" sldId="260"/>
            <ac:spMk id="18" creationId="{55D4142C-5077-457F-A6AD-3FECFDB39685}"/>
          </ac:spMkLst>
        </pc:spChg>
        <pc:spChg chg="add">
          <ac:chgData name="Kristiyan Kolev" userId="106bd3f5af50ae46" providerId="LiveId" clId="{1E48B7DE-6522-403F-A472-74A848381F41}" dt="2023-02-06T21:32:15.584" v="904" actId="26606"/>
          <ac:spMkLst>
            <pc:docMk/>
            <pc:sldMk cId="479870118" sldId="260"/>
            <ac:spMk id="20" creationId="{7A5F0580-5EE9-419F-96EE-B6529EF6E7D0}"/>
          </ac:spMkLst>
        </pc:spChg>
        <pc:picChg chg="add mod">
          <ac:chgData name="Kristiyan Kolev" userId="106bd3f5af50ae46" providerId="LiveId" clId="{1E48B7DE-6522-403F-A472-74A848381F41}" dt="2023-02-06T21:32:15.584" v="904" actId="26606"/>
          <ac:picMkLst>
            <pc:docMk/>
            <pc:sldMk cId="479870118" sldId="260"/>
            <ac:picMk id="7" creationId="{040E88C4-D63A-429D-4901-F657791F189F}"/>
          </ac:picMkLst>
        </pc:picChg>
      </pc:sldChg>
      <pc:sldChg chg="addSp delSp modSp new mod">
        <pc:chgData name="Kristiyan Kolev" userId="106bd3f5af50ae46" providerId="LiveId" clId="{1E48B7DE-6522-403F-A472-74A848381F41}" dt="2023-02-06T23:18:52.888" v="1370" actId="1076"/>
        <pc:sldMkLst>
          <pc:docMk/>
          <pc:sldMk cId="3149604228" sldId="261"/>
        </pc:sldMkLst>
        <pc:spChg chg="mod">
          <ac:chgData name="Kristiyan Kolev" userId="106bd3f5af50ae46" providerId="LiveId" clId="{1E48B7DE-6522-403F-A472-74A848381F41}" dt="2023-02-06T22:57:19.609" v="1033" actId="2711"/>
          <ac:spMkLst>
            <pc:docMk/>
            <pc:sldMk cId="3149604228" sldId="261"/>
            <ac:spMk id="2" creationId="{CFC0EC5C-6D02-7943-4EF5-602BAF8B0D23}"/>
          </ac:spMkLst>
        </pc:spChg>
        <pc:spChg chg="del">
          <ac:chgData name="Kristiyan Kolev" userId="106bd3f5af50ae46" providerId="LiveId" clId="{1E48B7DE-6522-403F-A472-74A848381F41}" dt="2023-02-06T22:45:35.178" v="918" actId="478"/>
          <ac:spMkLst>
            <pc:docMk/>
            <pc:sldMk cId="3149604228" sldId="261"/>
            <ac:spMk id="3" creationId="{1DCD25FB-DD9D-086F-3CA3-5E5F80662A8C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6" creationId="{054F0BAA-6C26-D116-64F5-BC71F68F81B4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7" creationId="{36720464-856D-FC75-1EE3-4058D2CFA535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8" creationId="{7325AF5B-5523-968A-B481-EBEACFE89A9C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9" creationId="{021011CC-5760-6C00-D79E-6FACD981D6E9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10" creationId="{E928A6A1-A36E-6528-A838-AA052FBE00C6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11" creationId="{D6E40089-0588-ADD3-9669-363AB84314C8}"/>
          </ac:spMkLst>
        </pc:spChg>
        <pc:spChg chg="add del mod">
          <ac:chgData name="Kristiyan Kolev" userId="106bd3f5af50ae46" providerId="LiveId" clId="{1E48B7DE-6522-403F-A472-74A848381F41}" dt="2023-02-06T23:05:06.354" v="1208" actId="478"/>
          <ac:spMkLst>
            <pc:docMk/>
            <pc:sldMk cId="3149604228" sldId="261"/>
            <ac:spMk id="12" creationId="{15C0A852-8DC4-80E8-D0EF-5C464A4BBF32}"/>
          </ac:spMkLst>
        </pc:spChg>
        <pc:spChg chg="add del mod">
          <ac:chgData name="Kristiyan Kolev" userId="106bd3f5af50ae46" providerId="LiveId" clId="{1E48B7DE-6522-403F-A472-74A848381F41}" dt="2023-02-06T23:05:05.267" v="1207" actId="478"/>
          <ac:spMkLst>
            <pc:docMk/>
            <pc:sldMk cId="3149604228" sldId="261"/>
            <ac:spMk id="13" creationId="{8AE98FCE-9040-24BC-C79F-A3118272E24D}"/>
          </ac:spMkLst>
        </pc:spChg>
        <pc:spChg chg="add del mod">
          <ac:chgData name="Kristiyan Kolev" userId="106bd3f5af50ae46" providerId="LiveId" clId="{1E48B7DE-6522-403F-A472-74A848381F41}" dt="2023-02-06T23:05:04.098" v="1206" actId="478"/>
          <ac:spMkLst>
            <pc:docMk/>
            <pc:sldMk cId="3149604228" sldId="261"/>
            <ac:spMk id="14" creationId="{DF70060D-F13C-E736-99C8-F10644E51E62}"/>
          </ac:spMkLst>
        </pc:spChg>
        <pc:spChg chg="add del mod">
          <ac:chgData name="Kristiyan Kolev" userId="106bd3f5af50ae46" providerId="LiveId" clId="{1E48B7DE-6522-403F-A472-74A848381F41}" dt="2023-02-06T23:05:02.214" v="1205" actId="478"/>
          <ac:spMkLst>
            <pc:docMk/>
            <pc:sldMk cId="3149604228" sldId="261"/>
            <ac:spMk id="15" creationId="{21C5E02A-C8F9-8256-E330-C8DF340E73BF}"/>
          </ac:spMkLst>
        </pc:spChg>
        <pc:spChg chg="add del mod">
          <ac:chgData name="Kristiyan Kolev" userId="106bd3f5af50ae46" providerId="LiveId" clId="{1E48B7DE-6522-403F-A472-74A848381F41}" dt="2023-02-06T23:05:08.521" v="1210" actId="478"/>
          <ac:spMkLst>
            <pc:docMk/>
            <pc:sldMk cId="3149604228" sldId="261"/>
            <ac:spMk id="16" creationId="{0CE547E3-2C5F-0EDF-F22B-E92A0A4DF2F9}"/>
          </ac:spMkLst>
        </pc:spChg>
        <pc:spChg chg="add del mod">
          <ac:chgData name="Kristiyan Kolev" userId="106bd3f5af50ae46" providerId="LiveId" clId="{1E48B7DE-6522-403F-A472-74A848381F41}" dt="2023-02-06T23:05:09.027" v="1211" actId="478"/>
          <ac:spMkLst>
            <pc:docMk/>
            <pc:sldMk cId="3149604228" sldId="261"/>
            <ac:spMk id="17" creationId="{C3F97001-D106-A550-E81F-207E2C65EC38}"/>
          </ac:spMkLst>
        </pc:spChg>
        <pc:spChg chg="add del mod">
          <ac:chgData name="Kristiyan Kolev" userId="106bd3f5af50ae46" providerId="LiveId" clId="{1E48B7DE-6522-403F-A472-74A848381F41}" dt="2023-02-06T23:05:10.666" v="1212" actId="478"/>
          <ac:spMkLst>
            <pc:docMk/>
            <pc:sldMk cId="3149604228" sldId="261"/>
            <ac:spMk id="18" creationId="{4D39503C-4AEC-606D-8514-9A6C2C89B7FB}"/>
          </ac:spMkLst>
        </pc:spChg>
        <pc:spChg chg="add del mod">
          <ac:chgData name="Kristiyan Kolev" userId="106bd3f5af50ae46" providerId="LiveId" clId="{1E48B7DE-6522-403F-A472-74A848381F41}" dt="2023-02-06T23:05:07.612" v="1209" actId="478"/>
          <ac:spMkLst>
            <pc:docMk/>
            <pc:sldMk cId="3149604228" sldId="261"/>
            <ac:spMk id="19" creationId="{C17F36D1-A55C-EB08-E598-742F5B2FA69B}"/>
          </ac:spMkLst>
        </pc:spChg>
        <pc:spChg chg="add del mod">
          <ac:chgData name="Kristiyan Kolev" userId="106bd3f5af50ae46" providerId="LiveId" clId="{1E48B7DE-6522-403F-A472-74A848381F41}" dt="2023-02-06T22:51:15.550" v="957" actId="21"/>
          <ac:spMkLst>
            <pc:docMk/>
            <pc:sldMk cId="3149604228" sldId="261"/>
            <ac:spMk id="20" creationId="{B21B75DA-0AE9-76CA-2689-F15DE205EC91}"/>
          </ac:spMkLst>
        </pc:spChg>
        <pc:spChg chg="add del mod">
          <ac:chgData name="Kristiyan Kolev" userId="106bd3f5af50ae46" providerId="LiveId" clId="{1E48B7DE-6522-403F-A472-74A848381F41}" dt="2023-02-06T22:53:32.867" v="985" actId="478"/>
          <ac:spMkLst>
            <pc:docMk/>
            <pc:sldMk cId="3149604228" sldId="261"/>
            <ac:spMk id="21" creationId="{E366D6FE-6CC7-5B11-5854-9AACAC2A8333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22" creationId="{660A6FA6-A515-A09E-346B-E002E5FC24DA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23" creationId="{3A5DBDF3-BD00-0628-904C-02ED0AF58A11}"/>
          </ac:spMkLst>
        </pc:spChg>
        <pc:spChg chg="add del mod">
          <ac:chgData name="Kristiyan Kolev" userId="106bd3f5af50ae46" providerId="LiveId" clId="{1E48B7DE-6522-403F-A472-74A848381F41}" dt="2023-02-06T23:03:04.580" v="1172" actId="478"/>
          <ac:spMkLst>
            <pc:docMk/>
            <pc:sldMk cId="3149604228" sldId="261"/>
            <ac:spMk id="24" creationId="{B719CC08-78D3-A86A-1300-0C357F452CE6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25" creationId="{D01A0B2D-46DD-0A64-6367-2BB53C2738AB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26" creationId="{47792257-C43C-3C36-774C-1109DF13CE11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27" creationId="{4DC48DDE-A830-E89C-0D31-2772781CE8F2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28" creationId="{3161DF40-EA47-0FDB-082D-D59182353AA1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29" creationId="{06273051-CDD9-9844-15C0-314B1179D584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30" creationId="{76100326-BC1F-4D75-BDE5-3E47D65385F7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31" creationId="{94A5C232-2745-A4DA-0253-2458B1B9EF18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32" creationId="{845C9071-41F4-FB43-BD31-F46F78E7FB0E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33" creationId="{D7E49D0C-87C1-10B7-215F-6DAF956CF1C2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34" creationId="{FE2A294B-2B7A-1F2B-AB10-74C05F8F0B81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35" creationId="{DED81DE7-E24C-E68D-BD73-4F5BB7252D54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36" creationId="{306971CD-4271-BA1D-B37A-24F1B4A6C67C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37" creationId="{BC5E3E95-1F4C-41F7-AB0A-831D413BBEF3}"/>
          </ac:spMkLst>
        </pc:spChg>
        <pc:spChg chg="add del mod">
          <ac:chgData name="Kristiyan Kolev" userId="106bd3f5af50ae46" providerId="LiveId" clId="{1E48B7DE-6522-403F-A472-74A848381F41}" dt="2023-02-06T23:08:28.266" v="1272" actId="478"/>
          <ac:spMkLst>
            <pc:docMk/>
            <pc:sldMk cId="3149604228" sldId="261"/>
            <ac:spMk id="38" creationId="{1A32EC85-C4F6-5FAF-DAFA-5B32BE95BA9C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39" creationId="{8BFF9575-1D62-ECA9-775B-676E9BF9C42B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40" creationId="{D95F021E-9F7F-43E5-7238-8282510ED98F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41" creationId="{8D979939-6C15-B1E6-1026-CD40715DE227}"/>
          </ac:spMkLst>
        </pc:spChg>
        <pc:spChg chg="add del mod">
          <ac:chgData name="Kristiyan Kolev" userId="106bd3f5af50ae46" providerId="LiveId" clId="{1E48B7DE-6522-403F-A472-74A848381F41}" dt="2023-02-06T23:07:43.106" v="1248" actId="478"/>
          <ac:spMkLst>
            <pc:docMk/>
            <pc:sldMk cId="3149604228" sldId="261"/>
            <ac:spMk id="42" creationId="{0BEDBD37-2A44-9697-BBC1-9DD14BBB10CE}"/>
          </ac:spMkLst>
        </pc:spChg>
        <pc:spChg chg="add del mod">
          <ac:chgData name="Kristiyan Kolev" userId="106bd3f5af50ae46" providerId="LiveId" clId="{1E48B7DE-6522-403F-A472-74A848381F41}" dt="2023-02-06T23:07:40.835" v="1247" actId="478"/>
          <ac:spMkLst>
            <pc:docMk/>
            <pc:sldMk cId="3149604228" sldId="261"/>
            <ac:spMk id="43" creationId="{4FF66E94-72F5-417A-BB0E-876D830FA5BE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44" creationId="{58406236-0046-565E-5790-2D61DC931F01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45" creationId="{E9EB8B3E-A190-B322-B4F3-AFB3F8C39BEC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46" creationId="{8ACF745F-6571-B833-4120-1DB8615453C6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47" creationId="{E07B6261-0D87-4C54-69C4-0DEDB7E240B0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48" creationId="{08B7E843-339C-0F97-B759-8B9CD8344463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49" creationId="{E2C7423B-C235-7C12-5A2F-9C296B8BA1AA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50" creationId="{ECF6A238-6F31-6B28-9982-0E04CA5F5584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51" creationId="{C9985BB9-79DD-13CE-4624-A4CC6E18C3C5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52" creationId="{D2293808-38A6-9AEA-9DE9-EBDB706EC11D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53" creationId="{18DCEF08-2051-6974-CD19-3424902703DC}"/>
          </ac:spMkLst>
        </pc:spChg>
        <pc:spChg chg="add del mod">
          <ac:chgData name="Kristiyan Kolev" userId="106bd3f5af50ae46" providerId="LiveId" clId="{1E48B7DE-6522-403F-A472-74A848381F41}" dt="2023-02-06T23:08:25.674" v="1271" actId="478"/>
          <ac:spMkLst>
            <pc:docMk/>
            <pc:sldMk cId="3149604228" sldId="261"/>
            <ac:spMk id="54" creationId="{156D7601-E3C1-6573-716A-AD98E0B13FB8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55" creationId="{79FC9A16-7A42-64F6-92D6-B97A66E8B0C1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56" creationId="{EE859E5D-51B8-1D20-64DB-5E0E25D78418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57" creationId="{1EAF14BC-E37D-1DEC-6FF6-F9F579ED79F9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58" creationId="{DCC0B7F1-E53C-195D-F840-819CB36213F5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59" creationId="{8B08E2CD-DB51-5D72-B830-D8BE5524A593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60" creationId="{6272F78F-E44E-9E31-16FB-3256414FBAD7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61" creationId="{E6672C22-A144-763C-79D1-61D1BEE72D22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62" creationId="{15738B3F-064E-506E-142D-BE40668ECE7C}"/>
          </ac:spMkLst>
        </pc:spChg>
        <pc:spChg chg="add mod">
          <ac:chgData name="Kristiyan Kolev" userId="106bd3f5af50ae46" providerId="LiveId" clId="{1E48B7DE-6522-403F-A472-74A848381F41}" dt="2023-02-06T23:16:17.838" v="1356" actId="1076"/>
          <ac:spMkLst>
            <pc:docMk/>
            <pc:sldMk cId="3149604228" sldId="261"/>
            <ac:spMk id="63" creationId="{BC00FAFA-8928-1E16-F0EC-30C9188620E2}"/>
          </ac:spMkLst>
        </pc:spChg>
        <pc:spChg chg="add mod">
          <ac:chgData name="Kristiyan Kolev" userId="106bd3f5af50ae46" providerId="LiveId" clId="{1E48B7DE-6522-403F-A472-74A848381F41}" dt="2023-02-06T23:18:52.888" v="1370" actId="1076"/>
          <ac:spMkLst>
            <pc:docMk/>
            <pc:sldMk cId="3149604228" sldId="261"/>
            <ac:spMk id="64" creationId="{1B6F9B58-D967-FCB8-317B-03E83CF88B7E}"/>
          </ac:spMkLst>
        </pc:spChg>
      </pc:sldChg>
      <pc:sldChg chg="addSp delSp modSp new mod">
        <pc:chgData name="Kristiyan Kolev" userId="106bd3f5af50ae46" providerId="LiveId" clId="{1E48B7DE-6522-403F-A472-74A848381F41}" dt="2023-02-06T23:31:11.385" v="1510" actId="20577"/>
        <pc:sldMkLst>
          <pc:docMk/>
          <pc:sldMk cId="1075935380" sldId="262"/>
        </pc:sldMkLst>
        <pc:spChg chg="mod">
          <ac:chgData name="Kristiyan Kolev" userId="106bd3f5af50ae46" providerId="LiveId" clId="{1E48B7DE-6522-403F-A472-74A848381F41}" dt="2023-02-06T23:20:47.755" v="1378" actId="207"/>
          <ac:spMkLst>
            <pc:docMk/>
            <pc:sldMk cId="1075935380" sldId="262"/>
            <ac:spMk id="2" creationId="{B9430C2A-9423-F4C3-0B2D-4C533F595FF0}"/>
          </ac:spMkLst>
        </pc:spChg>
        <pc:spChg chg="mod">
          <ac:chgData name="Kristiyan Kolev" userId="106bd3f5af50ae46" providerId="LiveId" clId="{1E48B7DE-6522-403F-A472-74A848381F41}" dt="2023-02-06T23:23:32.897" v="1406" actId="1076"/>
          <ac:spMkLst>
            <pc:docMk/>
            <pc:sldMk cId="1075935380" sldId="262"/>
            <ac:spMk id="3" creationId="{66025AA4-0D0A-20CE-CAB2-FAA675215147}"/>
          </ac:spMkLst>
        </pc:spChg>
        <pc:spChg chg="add mod">
          <ac:chgData name="Kristiyan Kolev" userId="106bd3f5af50ae46" providerId="LiveId" clId="{1E48B7DE-6522-403F-A472-74A848381F41}" dt="2023-02-06T23:29:53.634" v="1494" actId="1076"/>
          <ac:spMkLst>
            <pc:docMk/>
            <pc:sldMk cId="1075935380" sldId="262"/>
            <ac:spMk id="6" creationId="{2BAFCB75-6033-975E-0C58-5E3AEECDC0D7}"/>
          </ac:spMkLst>
        </pc:spChg>
        <pc:spChg chg="add del mod">
          <ac:chgData name="Kristiyan Kolev" userId="106bd3f5af50ae46" providerId="LiveId" clId="{1E48B7DE-6522-403F-A472-74A848381F41}" dt="2023-02-06T23:24:00.935" v="1410" actId="21"/>
          <ac:spMkLst>
            <pc:docMk/>
            <pc:sldMk cId="1075935380" sldId="262"/>
            <ac:spMk id="7" creationId="{FC8D268A-B0DA-F7C1-7083-80AC2615A261}"/>
          </ac:spMkLst>
        </pc:spChg>
        <pc:spChg chg="add del mod">
          <ac:chgData name="Kristiyan Kolev" userId="106bd3f5af50ae46" providerId="LiveId" clId="{1E48B7DE-6522-403F-A472-74A848381F41}" dt="2023-02-06T23:29:34.750" v="1488" actId="478"/>
          <ac:spMkLst>
            <pc:docMk/>
            <pc:sldMk cId="1075935380" sldId="262"/>
            <ac:spMk id="8" creationId="{FF138058-61DD-5227-F559-08EC35F1BD98}"/>
          </ac:spMkLst>
        </pc:spChg>
        <pc:spChg chg="add mod">
          <ac:chgData name="Kristiyan Kolev" userId="106bd3f5af50ae46" providerId="LiveId" clId="{1E48B7DE-6522-403F-A472-74A848381F41}" dt="2023-02-06T23:29:53.634" v="1494" actId="1076"/>
          <ac:spMkLst>
            <pc:docMk/>
            <pc:sldMk cId="1075935380" sldId="262"/>
            <ac:spMk id="9" creationId="{0AEAC6DA-B9E2-69CE-59A9-8811FB74291D}"/>
          </ac:spMkLst>
        </pc:spChg>
        <pc:spChg chg="add mod">
          <ac:chgData name="Kristiyan Kolev" userId="106bd3f5af50ae46" providerId="LiveId" clId="{1E48B7DE-6522-403F-A472-74A848381F41}" dt="2023-02-06T23:29:48.322" v="1493" actId="1076"/>
          <ac:spMkLst>
            <pc:docMk/>
            <pc:sldMk cId="1075935380" sldId="262"/>
            <ac:spMk id="11" creationId="{55F4FD4B-A30C-17C0-6EE4-C31587F1DD08}"/>
          </ac:spMkLst>
        </pc:spChg>
        <pc:spChg chg="add mod">
          <ac:chgData name="Kristiyan Kolev" userId="106bd3f5af50ae46" providerId="LiveId" clId="{1E48B7DE-6522-403F-A472-74A848381F41}" dt="2023-02-06T23:31:11.385" v="1510" actId="20577"/>
          <ac:spMkLst>
            <pc:docMk/>
            <pc:sldMk cId="1075935380" sldId="262"/>
            <ac:spMk id="12" creationId="{A3AD0667-F02F-A5DB-29AF-9C70986ABEFE}"/>
          </ac:spMkLst>
        </pc:spChg>
        <pc:picChg chg="add del mod">
          <ac:chgData name="Kristiyan Kolev" userId="106bd3f5af50ae46" providerId="LiveId" clId="{1E48B7DE-6522-403F-A472-74A848381F41}" dt="2023-02-06T23:28:40.034" v="1475" actId="478"/>
          <ac:picMkLst>
            <pc:docMk/>
            <pc:sldMk cId="1075935380" sldId="262"/>
            <ac:picMk id="10" creationId="{6C49AB0E-7E83-3A55-E7BA-7E91AEEB356A}"/>
          </ac:picMkLst>
        </pc:picChg>
      </pc:sldChg>
      <pc:sldChg chg="modSp new mod">
        <pc:chgData name="Kristiyan Kolev" userId="106bd3f5af50ae46" providerId="LiveId" clId="{1E48B7DE-6522-403F-A472-74A848381F41}" dt="2023-02-07T00:18:54.275" v="1525" actId="2711"/>
        <pc:sldMkLst>
          <pc:docMk/>
          <pc:sldMk cId="668254129" sldId="263"/>
        </pc:sldMkLst>
        <pc:spChg chg="mod">
          <ac:chgData name="Kristiyan Kolev" userId="106bd3f5af50ae46" providerId="LiveId" clId="{1E48B7DE-6522-403F-A472-74A848381F41}" dt="2023-02-07T00:18:54.275" v="1525" actId="2711"/>
          <ac:spMkLst>
            <pc:docMk/>
            <pc:sldMk cId="668254129" sldId="263"/>
            <ac:spMk id="2" creationId="{24748960-324E-F2DF-E743-ABA4B0E0A3AB}"/>
          </ac:spMkLst>
        </pc:spChg>
      </pc:sldChg>
      <pc:sldMasterChg chg="setBg modSldLayout">
        <pc:chgData name="Kristiyan Kolev" userId="106bd3f5af50ae46" providerId="LiveId" clId="{1E48B7DE-6522-403F-A472-74A848381F41}" dt="2023-02-06T21:26:10.633" v="850"/>
        <pc:sldMasterMkLst>
          <pc:docMk/>
          <pc:sldMasterMk cId="177255863" sldId="2147483648"/>
        </pc:sldMasterMkLst>
        <pc:sldLayoutChg chg="addSp delSp modSp mod setBg">
          <pc:chgData name="Kristiyan Kolev" userId="106bd3f5af50ae46" providerId="LiveId" clId="{1E48B7DE-6522-403F-A472-74A848381F41}" dt="2023-02-06T20:49:44.468" v="590"/>
          <pc:sldLayoutMkLst>
            <pc:docMk/>
            <pc:sldMasterMk cId="177255863" sldId="2147483648"/>
            <pc:sldLayoutMk cId="344436370" sldId="2147483649"/>
          </pc:sldLayoutMkLst>
          <pc:spChg chg="add del mod">
            <ac:chgData name="Kristiyan Kolev" userId="106bd3f5af50ae46" providerId="LiveId" clId="{1E48B7DE-6522-403F-A472-74A848381F41}" dt="2023-02-06T20:49:14.797" v="586" actId="478"/>
            <ac:spMkLst>
              <pc:docMk/>
              <pc:sldMasterMk cId="177255863" sldId="2147483648"/>
              <pc:sldLayoutMk cId="344436370" sldId="2147483649"/>
              <ac:spMk id="7" creationId="{EEBAE8C9-C01C-9F93-5152-D8BB5052C43F}"/>
            </ac:spMkLst>
          </pc:spChg>
          <pc:spChg chg="add del mod">
            <ac:chgData name="Kristiyan Kolev" userId="106bd3f5af50ae46" providerId="LiveId" clId="{1E48B7DE-6522-403F-A472-74A848381F41}" dt="2023-02-06T20:49:14.099" v="585" actId="478"/>
            <ac:spMkLst>
              <pc:docMk/>
              <pc:sldMasterMk cId="177255863" sldId="2147483648"/>
              <pc:sldLayoutMk cId="344436370" sldId="2147483649"/>
              <ac:spMk id="8" creationId="{1AD4A413-8FD8-4BCF-6021-EDAC95CDBD55}"/>
            </ac:spMkLst>
          </pc:spChg>
          <pc:spChg chg="add del mod">
            <ac:chgData name="Kristiyan Kolev" userId="106bd3f5af50ae46" providerId="LiveId" clId="{1E48B7DE-6522-403F-A472-74A848381F41}" dt="2023-02-06T20:49:10.588" v="583" actId="478"/>
            <ac:spMkLst>
              <pc:docMk/>
              <pc:sldMasterMk cId="177255863" sldId="2147483648"/>
              <pc:sldLayoutMk cId="344436370" sldId="2147483649"/>
              <ac:spMk id="9" creationId="{EC2EB068-6FC8-BD63-925A-A5611EE0F899}"/>
            </ac:spMkLst>
          </pc:spChg>
          <pc:spChg chg="add del mod">
            <ac:chgData name="Kristiyan Kolev" userId="106bd3f5af50ae46" providerId="LiveId" clId="{1E48B7DE-6522-403F-A472-74A848381F41}" dt="2023-02-06T20:49:11.542" v="584" actId="478"/>
            <ac:spMkLst>
              <pc:docMk/>
              <pc:sldMasterMk cId="177255863" sldId="2147483648"/>
              <pc:sldLayoutMk cId="344436370" sldId="2147483649"/>
              <ac:spMk id="10" creationId="{5DA715FE-D77F-484A-1931-4E20B6DF3411}"/>
            </ac:spMkLst>
          </pc:spChg>
        </pc:sldLayoutChg>
        <pc:sldLayoutChg chg="addSp delSp modSp mod setBg">
          <pc:chgData name="Kristiyan Kolev" userId="106bd3f5af50ae46" providerId="LiveId" clId="{1E48B7DE-6522-403F-A472-74A848381F41}" dt="2023-02-06T21:25:41.266" v="841" actId="14100"/>
          <pc:sldLayoutMkLst>
            <pc:docMk/>
            <pc:sldMasterMk cId="177255863" sldId="2147483648"/>
            <pc:sldLayoutMk cId="1054263816" sldId="2147483650"/>
          </pc:sldLayoutMkLst>
          <pc:spChg chg="mod">
            <ac:chgData name="Kristiyan Kolev" userId="106bd3f5af50ae46" providerId="LiveId" clId="{1E48B7DE-6522-403F-A472-74A848381F41}" dt="2023-02-06T21:25:41.266" v="841" actId="14100"/>
            <ac:spMkLst>
              <pc:docMk/>
              <pc:sldMasterMk cId="177255863" sldId="2147483648"/>
              <pc:sldLayoutMk cId="1054263816" sldId="2147483650"/>
              <ac:spMk id="2" creationId="{B709FC2A-F1B0-8EF5-F238-DE5A64B39037}"/>
            </ac:spMkLst>
          </pc:spChg>
          <pc:spChg chg="del mod">
            <ac:chgData name="Kristiyan Kolev" userId="106bd3f5af50ae46" providerId="LiveId" clId="{1E48B7DE-6522-403F-A472-74A848381F41}" dt="2023-02-06T20:50:42.806" v="603"/>
            <ac:spMkLst>
              <pc:docMk/>
              <pc:sldMasterMk cId="177255863" sldId="2147483648"/>
              <pc:sldLayoutMk cId="1054263816" sldId="2147483650"/>
              <ac:spMk id="4" creationId="{46C49A83-AAF7-B210-AC74-D1B4FEA0241B}"/>
            </ac:spMkLst>
          </pc:spChg>
          <pc:spChg chg="del">
            <ac:chgData name="Kristiyan Kolev" userId="106bd3f5af50ae46" providerId="LiveId" clId="{1E48B7DE-6522-403F-A472-74A848381F41}" dt="2023-02-06T20:50:42.806" v="603"/>
            <ac:spMkLst>
              <pc:docMk/>
              <pc:sldMasterMk cId="177255863" sldId="2147483648"/>
              <pc:sldLayoutMk cId="1054263816" sldId="2147483650"/>
              <ac:spMk id="5" creationId="{41CE9BCA-5115-3491-C888-909B0321156E}"/>
            </ac:spMkLst>
          </pc:spChg>
          <pc:spChg chg="del">
            <ac:chgData name="Kristiyan Kolev" userId="106bd3f5af50ae46" providerId="LiveId" clId="{1E48B7DE-6522-403F-A472-74A848381F41}" dt="2023-02-06T20:49:52.887" v="591" actId="478"/>
            <ac:spMkLst>
              <pc:docMk/>
              <pc:sldMasterMk cId="177255863" sldId="2147483648"/>
              <pc:sldLayoutMk cId="1054263816" sldId="2147483650"/>
              <ac:spMk id="6" creationId="{A6906F58-2212-4E30-8380-D089948AD52E}"/>
            </ac:spMkLst>
          </pc:spChg>
          <pc:spChg chg="add del mod">
            <ac:chgData name="Kristiyan Kolev" userId="106bd3f5af50ae46" providerId="LiveId" clId="{1E48B7DE-6522-403F-A472-74A848381F41}" dt="2023-02-06T20:50:42.806" v="603"/>
            <ac:spMkLst>
              <pc:docMk/>
              <pc:sldMasterMk cId="177255863" sldId="2147483648"/>
              <pc:sldLayoutMk cId="1054263816" sldId="2147483650"/>
              <ac:spMk id="7" creationId="{9A5AB186-EC9A-2005-BACF-D697CB08A358}"/>
            </ac:spMkLst>
          </pc:spChg>
          <pc:spChg chg="add del mod">
            <ac:chgData name="Kristiyan Kolev" userId="106bd3f5af50ae46" providerId="LiveId" clId="{1E48B7DE-6522-403F-A472-74A848381F41}" dt="2023-02-06T20:50:44.392" v="605"/>
            <ac:spMkLst>
              <pc:docMk/>
              <pc:sldMasterMk cId="177255863" sldId="2147483648"/>
              <pc:sldLayoutMk cId="1054263816" sldId="2147483650"/>
              <ac:spMk id="8" creationId="{DE71EF20-E119-B5BD-0220-B67CB28AFD45}"/>
            </ac:spMkLst>
          </pc:spChg>
          <pc:spChg chg="add del mod">
            <ac:chgData name="Kristiyan Kolev" userId="106bd3f5af50ae46" providerId="LiveId" clId="{1E48B7DE-6522-403F-A472-74A848381F41}" dt="2023-02-06T20:50:44.392" v="605"/>
            <ac:spMkLst>
              <pc:docMk/>
              <pc:sldMasterMk cId="177255863" sldId="2147483648"/>
              <pc:sldLayoutMk cId="1054263816" sldId="2147483650"/>
              <ac:spMk id="9" creationId="{D4FC22CF-9D80-45C4-26E0-6D6766ABBDC7}"/>
            </ac:spMkLst>
          </pc:spChg>
          <pc:spChg chg="add del mod">
            <ac:chgData name="Kristiyan Kolev" userId="106bd3f5af50ae46" providerId="LiveId" clId="{1E48B7DE-6522-403F-A472-74A848381F41}" dt="2023-02-06T20:50:44.392" v="605"/>
            <ac:spMkLst>
              <pc:docMk/>
              <pc:sldMasterMk cId="177255863" sldId="2147483648"/>
              <pc:sldLayoutMk cId="1054263816" sldId="2147483650"/>
              <ac:spMk id="10" creationId="{722AC510-4A7F-FCAA-5424-3CDFB39BDFCF}"/>
            </ac:spMkLst>
          </pc:spChg>
          <pc:spChg chg="add mod">
            <ac:chgData name="Kristiyan Kolev" userId="106bd3f5af50ae46" providerId="LiveId" clId="{1E48B7DE-6522-403F-A472-74A848381F41}" dt="2023-02-06T20:50:56.101" v="607" actId="12"/>
            <ac:spMkLst>
              <pc:docMk/>
              <pc:sldMasterMk cId="177255863" sldId="2147483648"/>
              <pc:sldLayoutMk cId="1054263816" sldId="2147483650"/>
              <ac:spMk id="11" creationId="{99CFE09D-0FDA-FC48-46AB-519832CD0D07}"/>
            </ac:spMkLst>
          </pc:spChg>
          <pc:spChg chg="add mod">
            <ac:chgData name="Kristiyan Kolev" userId="106bd3f5af50ae46" providerId="LiveId" clId="{1E48B7DE-6522-403F-A472-74A848381F41}" dt="2023-02-06T20:50:44.946" v="606"/>
            <ac:spMkLst>
              <pc:docMk/>
              <pc:sldMasterMk cId="177255863" sldId="2147483648"/>
              <pc:sldLayoutMk cId="1054263816" sldId="2147483650"/>
              <ac:spMk id="12" creationId="{70FC3517-BD30-1DD6-FE2D-9F7248227EBD}"/>
            </ac:spMkLst>
          </pc:spChg>
          <pc:spChg chg="add mod">
            <ac:chgData name="Kristiyan Kolev" userId="106bd3f5af50ae46" providerId="LiveId" clId="{1E48B7DE-6522-403F-A472-74A848381F41}" dt="2023-02-06T20:50:44.946" v="606"/>
            <ac:spMkLst>
              <pc:docMk/>
              <pc:sldMasterMk cId="177255863" sldId="2147483648"/>
              <pc:sldLayoutMk cId="1054263816" sldId="2147483650"/>
              <ac:spMk id="13" creationId="{246F0F57-36C0-AFFD-7A07-66929770AC9F}"/>
            </ac:spMkLst>
          </pc:spChg>
        </pc:sldLayoutChg>
        <pc:sldLayoutChg chg="setBg">
          <pc:chgData name="Kristiyan Kolev" userId="106bd3f5af50ae46" providerId="LiveId" clId="{1E48B7DE-6522-403F-A472-74A848381F41}" dt="2023-02-06T20:49:44.468" v="590"/>
          <pc:sldLayoutMkLst>
            <pc:docMk/>
            <pc:sldMasterMk cId="177255863" sldId="2147483648"/>
            <pc:sldLayoutMk cId="3977760604" sldId="2147483651"/>
          </pc:sldLayoutMkLst>
        </pc:sldLayoutChg>
        <pc:sldLayoutChg chg="addSp delSp modSp mod setBg">
          <pc:chgData name="Kristiyan Kolev" userId="106bd3f5af50ae46" providerId="LiveId" clId="{1E48B7DE-6522-403F-A472-74A848381F41}" dt="2023-02-06T21:25:54.957" v="844" actId="478"/>
          <pc:sldLayoutMkLst>
            <pc:docMk/>
            <pc:sldMasterMk cId="177255863" sldId="2147483648"/>
            <pc:sldLayoutMk cId="1506244287" sldId="2147483652"/>
          </pc:sldLayoutMkLst>
          <pc:spChg chg="del">
            <ac:chgData name="Kristiyan Kolev" userId="106bd3f5af50ae46" providerId="LiveId" clId="{1E48B7DE-6522-403F-A472-74A848381F41}" dt="2023-02-06T21:25:54.957" v="844" actId="478"/>
            <ac:spMkLst>
              <pc:docMk/>
              <pc:sldMasterMk cId="177255863" sldId="2147483648"/>
              <pc:sldLayoutMk cId="1506244287" sldId="2147483652"/>
              <ac:spMk id="2" creationId="{65F35AD2-034D-F3F0-EB2E-A6A697E37C3F}"/>
            </ac:spMkLst>
          </pc:spChg>
          <pc:spChg chg="add mod">
            <ac:chgData name="Kristiyan Kolev" userId="106bd3f5af50ae46" providerId="LiveId" clId="{1E48B7DE-6522-403F-A472-74A848381F41}" dt="2023-02-06T21:25:53.080" v="843" actId="27636"/>
            <ac:spMkLst>
              <pc:docMk/>
              <pc:sldMasterMk cId="177255863" sldId="2147483648"/>
              <pc:sldLayoutMk cId="1506244287" sldId="2147483652"/>
              <ac:spMk id="8" creationId="{528F8545-B487-1848-F597-B4C931C77F5F}"/>
            </ac:spMkLst>
          </pc:spChg>
        </pc:sldLayoutChg>
        <pc:sldLayoutChg chg="addSp delSp modSp mod setBg">
          <pc:chgData name="Kristiyan Kolev" userId="106bd3f5af50ae46" providerId="LiveId" clId="{1E48B7DE-6522-403F-A472-74A848381F41}" dt="2023-02-06T21:25:59.558" v="846"/>
          <pc:sldLayoutMkLst>
            <pc:docMk/>
            <pc:sldMasterMk cId="177255863" sldId="2147483648"/>
            <pc:sldLayoutMk cId="846088235" sldId="2147483653"/>
          </pc:sldLayoutMkLst>
          <pc:spChg chg="del">
            <ac:chgData name="Kristiyan Kolev" userId="106bd3f5af50ae46" providerId="LiveId" clId="{1E48B7DE-6522-403F-A472-74A848381F41}" dt="2023-02-06T21:25:58.291" v="845" actId="478"/>
            <ac:spMkLst>
              <pc:docMk/>
              <pc:sldMasterMk cId="177255863" sldId="2147483648"/>
              <pc:sldLayoutMk cId="846088235" sldId="2147483653"/>
              <ac:spMk id="2" creationId="{CB33F710-5FB9-81B8-50FE-CA4E728EC44A}"/>
            </ac:spMkLst>
          </pc:spChg>
          <pc:spChg chg="add mod">
            <ac:chgData name="Kristiyan Kolev" userId="106bd3f5af50ae46" providerId="LiveId" clId="{1E48B7DE-6522-403F-A472-74A848381F41}" dt="2023-02-06T21:25:59.558" v="846"/>
            <ac:spMkLst>
              <pc:docMk/>
              <pc:sldMasterMk cId="177255863" sldId="2147483648"/>
              <pc:sldLayoutMk cId="846088235" sldId="2147483653"/>
              <ac:spMk id="10" creationId="{9006BB23-E1CC-452A-6A4A-B50851080493}"/>
            </ac:spMkLst>
          </pc:spChg>
        </pc:sldLayoutChg>
        <pc:sldLayoutChg chg="addSp delSp modSp mod setBg">
          <pc:chgData name="Kristiyan Kolev" userId="106bd3f5af50ae46" providerId="LiveId" clId="{1E48B7DE-6522-403F-A472-74A848381F41}" dt="2023-02-06T21:26:03.692" v="848"/>
          <pc:sldLayoutMkLst>
            <pc:docMk/>
            <pc:sldMasterMk cId="177255863" sldId="2147483648"/>
            <pc:sldLayoutMk cId="2685684051" sldId="2147483654"/>
          </pc:sldLayoutMkLst>
          <pc:spChg chg="del">
            <ac:chgData name="Kristiyan Kolev" userId="106bd3f5af50ae46" providerId="LiveId" clId="{1E48B7DE-6522-403F-A472-74A848381F41}" dt="2023-02-06T21:26:01.868" v="847" actId="478"/>
            <ac:spMkLst>
              <pc:docMk/>
              <pc:sldMasterMk cId="177255863" sldId="2147483648"/>
              <pc:sldLayoutMk cId="2685684051" sldId="2147483654"/>
              <ac:spMk id="2" creationId="{D8909C55-2BC9-2CF3-909F-CC300739500F}"/>
            </ac:spMkLst>
          </pc:spChg>
          <pc:spChg chg="add mod">
            <ac:chgData name="Kristiyan Kolev" userId="106bd3f5af50ae46" providerId="LiveId" clId="{1E48B7DE-6522-403F-A472-74A848381F41}" dt="2023-02-06T21:26:03.692" v="848"/>
            <ac:spMkLst>
              <pc:docMk/>
              <pc:sldMasterMk cId="177255863" sldId="2147483648"/>
              <pc:sldLayoutMk cId="2685684051" sldId="2147483654"/>
              <ac:spMk id="6" creationId="{7279930E-6021-761C-03C4-742246D5718D}"/>
            </ac:spMkLst>
          </pc:spChg>
        </pc:sldLayoutChg>
        <pc:sldLayoutChg chg="setBg">
          <pc:chgData name="Kristiyan Kolev" userId="106bd3f5af50ae46" providerId="LiveId" clId="{1E48B7DE-6522-403F-A472-74A848381F41}" dt="2023-02-06T20:49:44.468" v="590"/>
          <pc:sldLayoutMkLst>
            <pc:docMk/>
            <pc:sldMasterMk cId="177255863" sldId="2147483648"/>
            <pc:sldLayoutMk cId="2245503787" sldId="2147483655"/>
          </pc:sldLayoutMkLst>
        </pc:sldLayoutChg>
        <pc:sldLayoutChg chg="setBg">
          <pc:chgData name="Kristiyan Kolev" userId="106bd3f5af50ae46" providerId="LiveId" clId="{1E48B7DE-6522-403F-A472-74A848381F41}" dt="2023-02-06T20:49:44.468" v="590"/>
          <pc:sldLayoutMkLst>
            <pc:docMk/>
            <pc:sldMasterMk cId="177255863" sldId="2147483648"/>
            <pc:sldLayoutMk cId="1192570912" sldId="2147483656"/>
          </pc:sldLayoutMkLst>
        </pc:sldLayoutChg>
        <pc:sldLayoutChg chg="setBg">
          <pc:chgData name="Kristiyan Kolev" userId="106bd3f5af50ae46" providerId="LiveId" clId="{1E48B7DE-6522-403F-A472-74A848381F41}" dt="2023-02-06T20:49:44.468" v="590"/>
          <pc:sldLayoutMkLst>
            <pc:docMk/>
            <pc:sldMasterMk cId="177255863" sldId="2147483648"/>
            <pc:sldLayoutMk cId="3077291738" sldId="2147483657"/>
          </pc:sldLayoutMkLst>
        </pc:sldLayoutChg>
        <pc:sldLayoutChg chg="addSp delSp modSp mod setBg">
          <pc:chgData name="Kristiyan Kolev" userId="106bd3f5af50ae46" providerId="LiveId" clId="{1E48B7DE-6522-403F-A472-74A848381F41}" dt="2023-02-06T21:26:10.633" v="850"/>
          <pc:sldLayoutMkLst>
            <pc:docMk/>
            <pc:sldMasterMk cId="177255863" sldId="2147483648"/>
            <pc:sldLayoutMk cId="723786772" sldId="2147483658"/>
          </pc:sldLayoutMkLst>
          <pc:spChg chg="del">
            <ac:chgData name="Kristiyan Kolev" userId="106bd3f5af50ae46" providerId="LiveId" clId="{1E48B7DE-6522-403F-A472-74A848381F41}" dt="2023-02-06T21:26:08.860" v="849" actId="478"/>
            <ac:spMkLst>
              <pc:docMk/>
              <pc:sldMasterMk cId="177255863" sldId="2147483648"/>
              <pc:sldLayoutMk cId="723786772" sldId="2147483658"/>
              <ac:spMk id="2" creationId="{D92B1219-5C1B-C687-FA03-C268B406E1AC}"/>
            </ac:spMkLst>
          </pc:spChg>
          <pc:spChg chg="add mod">
            <ac:chgData name="Kristiyan Kolev" userId="106bd3f5af50ae46" providerId="LiveId" clId="{1E48B7DE-6522-403F-A472-74A848381F41}" dt="2023-02-06T21:26:10.633" v="850"/>
            <ac:spMkLst>
              <pc:docMk/>
              <pc:sldMasterMk cId="177255863" sldId="2147483648"/>
              <pc:sldLayoutMk cId="723786772" sldId="2147483658"/>
              <ac:spMk id="7" creationId="{35597CBA-8B8B-21FD-5AA0-4DA41D5106C7}"/>
            </ac:spMkLst>
          </pc:spChg>
        </pc:sldLayoutChg>
        <pc:sldLayoutChg chg="setBg">
          <pc:chgData name="Kristiyan Kolev" userId="106bd3f5af50ae46" providerId="LiveId" clId="{1E48B7DE-6522-403F-A472-74A848381F41}" dt="2023-02-06T20:49:44.468" v="590"/>
          <pc:sldLayoutMkLst>
            <pc:docMk/>
            <pc:sldMasterMk cId="177255863" sldId="2147483648"/>
            <pc:sldLayoutMk cId="1258184376" sldId="2147483659"/>
          </pc:sldLayoutMkLst>
        </pc:sldLayoutChg>
      </pc:sldMasterChg>
    </pc:docChg>
  </pc:docChgLst>
  <pc:docChgLst>
    <pc:chgData name="Kristiyan Kolev" userId="106bd3f5af50ae46" providerId="LiveId" clId="{94A36CA1-1E00-4C0B-95D3-EB8B073996B3}"/>
    <pc:docChg chg="delSld modSld">
      <pc:chgData name="Kristiyan Kolev" userId="106bd3f5af50ae46" providerId="LiveId" clId="{94A36CA1-1E00-4C0B-95D3-EB8B073996B3}" dt="2023-02-12T05:21:08.371" v="1" actId="47"/>
      <pc:docMkLst>
        <pc:docMk/>
      </pc:docMkLst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872717541" sldId="257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3324670057" sldId="259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3149604228" sldId="261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668254129" sldId="263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3235079296" sldId="269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2356351466" sldId="270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216545555" sldId="274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2250315734" sldId="275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2947566069" sldId="276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291231431" sldId="277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2489607109" sldId="278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3295505571" sldId="279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3837787432" sldId="280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515708312" sldId="281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337697777" sldId="283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556037016" sldId="284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909620163" sldId="285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113467248" sldId="286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659786434" sldId="287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472625462" sldId="288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115604297" sldId="289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452839749" sldId="290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4229833333" sldId="292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288097766" sldId="293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054708750" sldId="294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2472203872" sldId="295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374231696" sldId="296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3680038696" sldId="297"/>
        </pc:sldMkLst>
      </pc:sldChg>
      <pc:sldChg chg="modSp mod">
        <pc:chgData name="Kristiyan Kolev" userId="106bd3f5af50ae46" providerId="LiveId" clId="{94A36CA1-1E00-4C0B-95D3-EB8B073996B3}" dt="2023-02-12T05:20:57.957" v="0"/>
        <pc:sldMkLst>
          <pc:docMk/>
          <pc:sldMk cId="1885192959" sldId="298"/>
        </pc:sldMkLst>
        <pc:spChg chg="mod">
          <ac:chgData name="Kristiyan Kolev" userId="106bd3f5af50ae46" providerId="LiveId" clId="{94A36CA1-1E00-4C0B-95D3-EB8B073996B3}" dt="2023-02-12T05:20:57.957" v="0"/>
          <ac:spMkLst>
            <pc:docMk/>
            <pc:sldMk cId="1885192959" sldId="298"/>
            <ac:spMk id="10" creationId="{0C8F4320-D939-42AA-C8A6-99C37A6EEF1B}"/>
          </ac:spMkLst>
        </pc:spChg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2170521569" sldId="299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456181429" sldId="300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3715965842" sldId="301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941490033" sldId="302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3255742772" sldId="303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936621296" sldId="304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301311092" sldId="305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101731079" sldId="306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3735103777" sldId="307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478360730" sldId="308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807882945" sldId="309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2415788367" sldId="310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25627932" sldId="311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2985116602" sldId="312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608486441" sldId="313"/>
        </pc:sldMkLst>
      </pc:sldChg>
      <pc:sldChg chg="del">
        <pc:chgData name="Kristiyan Kolev" userId="106bd3f5af50ae46" providerId="LiveId" clId="{94A36CA1-1E00-4C0B-95D3-EB8B073996B3}" dt="2023-02-12T05:21:08.371" v="1" actId="47"/>
        <pc:sldMkLst>
          <pc:docMk/>
          <pc:sldMk cId="1147486548" sldId="314"/>
        </pc:sldMkLst>
      </pc:sldChg>
    </pc:docChg>
  </pc:docChgLst>
</pc:chgInfo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2E99BC-57C2-4534-AEAF-C859AFDB4D21}" type="datetimeFigureOut">
              <a:rPr lang="bg-BG" smtClean="0"/>
              <a:t>12.2.2023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26CC5B-6C9D-42EB-9528-70E39930B4D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5550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8B62E-C466-536C-D2E0-8E5371E304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37D770-47EC-BC7F-0481-D0C11584C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2883DF-D0DE-9A25-A025-9662FA7C8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6EDD5-5C77-41F3-B903-F885E718A55F}" type="datetime1">
              <a:rPr lang="bg-BG" smtClean="0"/>
              <a:t>12.2.2023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41614-32FF-0589-AE19-A66AA579E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8EAC1-3D90-AA29-1510-A7183EDC3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4436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ECB909-60FE-62C1-8995-5E41B614C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0AAE3-7797-A2A2-F62A-4F1CA3EEB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DF4C2-B086-4C9A-85DD-9B7BB56295D4}" type="datetime1">
              <a:rPr lang="bg-BG" smtClean="0"/>
              <a:t>12.2.2023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83AB0-8DE2-85FA-11E6-D6C73CDF8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46D38-24E1-C9D7-65A3-9EB66C083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597CBA-8B8B-21FD-5AA0-4DA41D51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338" y="365125"/>
            <a:ext cx="9759462" cy="6821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23786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3938B5-9D35-F6F2-745B-895022F1FD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B248B9-0DF8-8157-2AA5-77FECF929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29D0B-EEC2-C1DD-E597-E906B4E8A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D5CFD-DD6B-4DE9-BCE4-386DDE683714}" type="datetime1">
              <a:rPr lang="bg-BG" smtClean="0"/>
              <a:t>12.2.2023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AEAC8-F54F-0C6E-17F3-72357D3AE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16F94-3B01-B0D6-57D0-85DB3E59A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58184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9FC2A-F1B0-8EF5-F238-DE5A64B39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338" y="365125"/>
            <a:ext cx="9759462" cy="6821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63765-6686-DCA9-0EEC-66D14F454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99CFE09D-0FDA-FC48-46AB-519832CD0D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27656" y="6381461"/>
            <a:ext cx="2743200" cy="365125"/>
          </a:xfrm>
        </p:spPr>
        <p:txBody>
          <a:bodyPr/>
          <a:lstStyle>
            <a:lvl1pPr marL="228600" indent="-228600">
              <a:buFont typeface="+mj-lt"/>
              <a:buAutoNum type="arabicPeriod"/>
              <a:defRPr/>
            </a:lvl1pPr>
          </a:lstStyle>
          <a:p>
            <a:fld id="{A44FAFFC-9EBC-4661-86BD-E927AA6546A4}" type="datetime1">
              <a:rPr lang="bg-BG" smtClean="0"/>
              <a:t>12.2.2023 г.</a:t>
            </a:fld>
            <a:endParaRPr lang="bg-BG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70FC3517-BD30-1DD6-FE2D-9F7248227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46F0F57-36C0-AFFD-7A07-66929770A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7381" y="6356350"/>
            <a:ext cx="427181" cy="365125"/>
          </a:xfrm>
        </p:spPr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54263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A2BC8-80CB-6184-5B66-91181C4B3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96B0F-EE6C-7D1A-A807-FBED308A1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27291-B8E3-E1B0-FC61-B35CAA6E3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DB970-F787-4C64-B3C3-26F05E3A9B27}" type="datetime1">
              <a:rPr lang="bg-BG" smtClean="0"/>
              <a:t>12.2.2023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AEC89-D262-E773-0838-643A2DE1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CB088-0FD7-48BF-48D9-B13E74E5D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77760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43439-AEF2-01FF-AAAE-BD4115E31B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3DC5EF-1430-0B91-AC01-DB9C502A5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282131-37D4-2E82-A293-C211B2CE9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3A9C0-5E94-41FE-9D21-6F33E47F74D7}" type="datetime1">
              <a:rPr lang="bg-BG" smtClean="0"/>
              <a:t>12.2.2023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C80B7-0D11-4C62-F3C6-BD332D46D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C3138-0636-0310-FDEE-33142FCFF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8F8545-B487-1848-F597-B4C931C77F5F}"/>
              </a:ext>
            </a:extLst>
          </p:cNvPr>
          <p:cNvSpPr txBox="1">
            <a:spLocks/>
          </p:cNvSpPr>
          <p:nvPr userDrawn="1"/>
        </p:nvSpPr>
        <p:spPr>
          <a:xfrm>
            <a:off x="1594338" y="365125"/>
            <a:ext cx="9759462" cy="682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06244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FEBBA-A6A7-BDFD-29B3-28E84A57A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49C644-1171-29A0-73C0-13C98CFA1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245E6-39F2-E68F-5202-AD5C9E6C73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F16BD6-04F9-6DBF-A499-4DF7551800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0DB2ED-09A1-6504-25B0-36C43A611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00CE-0F54-4AE5-9D9B-93CC2F7BAC39}" type="datetime1">
              <a:rPr lang="bg-BG" smtClean="0"/>
              <a:t>12.2.2023 г.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213866-E602-15A8-ADF8-A260F7225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5C4ADE-1DA8-65A9-74B6-F1E3421F6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006BB23-E1CC-452A-6A4A-B50851080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338" y="365125"/>
            <a:ext cx="9759462" cy="6821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46088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033738-DE21-774B-8D29-05E59FD4C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749CE-3B4B-4654-8154-B284BC060B4B}" type="datetime1">
              <a:rPr lang="bg-BG" smtClean="0"/>
              <a:t>12.2.2023 г.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54E989-3F45-852C-5CE8-43BC523AE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00D874-927E-B11A-7E39-F74A4C58A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279930E-6021-761C-03C4-742246D57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4338" y="365125"/>
            <a:ext cx="9759462" cy="6821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85684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E6D667-62FF-6B01-3DF1-7FF4B78F5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7D1D0-D821-4D96-B9B1-693FEA5FA636}" type="datetime1">
              <a:rPr lang="bg-BG" smtClean="0"/>
              <a:t>12.2.2023 г.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DCDF68-6126-3EF0-0A75-5C41AD30A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24241-7158-F705-C42F-AA06EA3E4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45503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4E1AE-6A5F-F029-87E5-B7C8A79FF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3820C-52FB-5508-B295-0728846DF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33320B-5DF1-8931-1EC1-30D77C0B0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76AE51-0DC0-1D55-BB0E-DC2675369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706AC-37BB-42D3-A397-707115B97AF3}" type="datetime1">
              <a:rPr lang="bg-BG" smtClean="0"/>
              <a:t>12.2.2023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3848D0-1173-22BB-A142-D34DB77FD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7EDDF-CCC2-171E-6E97-C6CCA5653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92570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88281-9A22-8526-A59D-FF589C6F9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B3A960-C6C4-FCDF-6044-70CE97F76A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A7C8C-0647-E11A-7D2B-B62E8B41A9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682C2-44C3-1E15-F1C1-998634BB2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F3680-B0B6-4454-A9C8-5625B13FCB75}" type="datetime1">
              <a:rPr lang="bg-BG" smtClean="0"/>
              <a:t>12.2.2023 г.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72B7C7-62A5-0234-C0AF-41E548067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2C347-05CE-5D2C-D658-0829E64AE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7729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5628BB-C35D-2563-392C-D37CA796A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0711B-ED88-808F-DD53-E8EA140805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4E862-F5CE-053E-F682-C625D69F7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27187-52B6-4225-A928-F91C3DAEF090}" type="datetime1">
              <a:rPr lang="bg-BG" smtClean="0"/>
              <a:t>12.2.2023 г.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F4156-48CA-6BA8-7F9D-EA93A7759D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6C177-EBFA-C070-72C5-A1CD61FA62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16F5A-AF5A-416E-8BD9-6EDA21B451E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7255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Virtualizatio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irtualbox.org/wiki/Download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43392-9E82-9FE1-B0A9-29EBF4DCE6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err="1">
                <a:latin typeface="Uni Sans-Trial SemiBold" panose="00000500000000000000" pitchFamily="50" charset="-52"/>
              </a:rPr>
              <a:t>Инфраструктурни</a:t>
            </a:r>
            <a:r>
              <a:rPr lang="ru-RU">
                <a:latin typeface="Uni Sans-Trial SemiBold" panose="00000500000000000000" pitchFamily="50" charset="-52"/>
              </a:rPr>
              <a:t> решения за </a:t>
            </a:r>
            <a:r>
              <a:rPr lang="ru-RU">
                <a:solidFill>
                  <a:srgbClr val="0066CC"/>
                </a:solidFill>
                <a:latin typeface="Uni Sans-Trial SemiBold" panose="00000500000000000000" pitchFamily="50" charset="-52"/>
              </a:rPr>
              <a:t>контейнеризация</a:t>
            </a:r>
            <a:endParaRPr lang="bg-BG">
              <a:solidFill>
                <a:srgbClr val="0066CC"/>
              </a:solidFill>
              <a:latin typeface="Uni Sans-Trial SemiBold" panose="00000500000000000000" pitchFamily="50" charset="-5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66EB16-8491-2A51-22F7-0E21141EE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632DB6-5382-CAF3-1CE6-A5DB87E1E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93251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Looking up at tall buildings&#10;&#10;Description automatically generated with low confidence">
            <a:extLst>
              <a:ext uri="{FF2B5EF4-FFF2-40B4-BE49-F238E27FC236}">
                <a16:creationId xmlns:a16="http://schemas.microsoft.com/office/drawing/2014/main" id="{EF5D3250-4979-AEFE-081A-6A805915D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90" r="1523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F06C5B-45B4-8158-0874-8F65A6E5F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2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B5D01381-2EFF-BBD5-BC9F-5B1DB233130F}"/>
              </a:ext>
            </a:extLst>
          </p:cNvPr>
          <p:cNvSpPr/>
          <p:nvPr/>
        </p:nvSpPr>
        <p:spPr>
          <a:xfrm flipV="1">
            <a:off x="-957" y="-4543"/>
            <a:ext cx="12189908" cy="6892361"/>
          </a:xfrm>
          <a:custGeom>
            <a:avLst/>
            <a:gdLst>
              <a:gd name="connsiteX0" fmla="*/ 0 w 11425084"/>
              <a:gd name="connsiteY0" fmla="*/ 0 h 6622026"/>
              <a:gd name="connsiteX1" fmla="*/ 10321391 w 11425084"/>
              <a:gd name="connsiteY1" fmla="*/ 0 h 6622026"/>
              <a:gd name="connsiteX2" fmla="*/ 11425084 w 11425084"/>
              <a:gd name="connsiteY2" fmla="*/ 1103693 h 6622026"/>
              <a:gd name="connsiteX3" fmla="*/ 11425084 w 11425084"/>
              <a:gd name="connsiteY3" fmla="*/ 6622026 h 6622026"/>
              <a:gd name="connsiteX4" fmla="*/ 11425084 w 11425084"/>
              <a:gd name="connsiteY4" fmla="*/ 6622026 h 6622026"/>
              <a:gd name="connsiteX5" fmla="*/ 1103693 w 11425084"/>
              <a:gd name="connsiteY5" fmla="*/ 6622026 h 6622026"/>
              <a:gd name="connsiteX6" fmla="*/ 0 w 11425084"/>
              <a:gd name="connsiteY6" fmla="*/ 5518333 h 6622026"/>
              <a:gd name="connsiteX7" fmla="*/ 0 w 11425084"/>
              <a:gd name="connsiteY7" fmla="*/ 0 h 6622026"/>
              <a:gd name="connsiteX0" fmla="*/ 0 w 11425084"/>
              <a:gd name="connsiteY0" fmla="*/ 9832 h 6631858"/>
              <a:gd name="connsiteX1" fmla="*/ 5818217 w 11425084"/>
              <a:gd name="connsiteY1" fmla="*/ 0 h 6631858"/>
              <a:gd name="connsiteX2" fmla="*/ 11425084 w 11425084"/>
              <a:gd name="connsiteY2" fmla="*/ 1113525 h 6631858"/>
              <a:gd name="connsiteX3" fmla="*/ 11425084 w 11425084"/>
              <a:gd name="connsiteY3" fmla="*/ 6631858 h 6631858"/>
              <a:gd name="connsiteX4" fmla="*/ 11425084 w 11425084"/>
              <a:gd name="connsiteY4" fmla="*/ 6631858 h 6631858"/>
              <a:gd name="connsiteX5" fmla="*/ 1103693 w 11425084"/>
              <a:gd name="connsiteY5" fmla="*/ 6631858 h 6631858"/>
              <a:gd name="connsiteX6" fmla="*/ 0 w 11425084"/>
              <a:gd name="connsiteY6" fmla="*/ 5528165 h 6631858"/>
              <a:gd name="connsiteX7" fmla="*/ 0 w 11425084"/>
              <a:gd name="connsiteY7" fmla="*/ 9832 h 6631858"/>
              <a:gd name="connsiteX0" fmla="*/ 0 w 11425084"/>
              <a:gd name="connsiteY0" fmla="*/ 9832 h 6631858"/>
              <a:gd name="connsiteX1" fmla="*/ 5818217 w 11425084"/>
              <a:gd name="connsiteY1" fmla="*/ 0 h 6631858"/>
              <a:gd name="connsiteX2" fmla="*/ 11405206 w 11425084"/>
              <a:gd name="connsiteY2" fmla="*/ 3051656 h 6631858"/>
              <a:gd name="connsiteX3" fmla="*/ 11425084 w 11425084"/>
              <a:gd name="connsiteY3" fmla="*/ 6631858 h 6631858"/>
              <a:gd name="connsiteX4" fmla="*/ 11425084 w 11425084"/>
              <a:gd name="connsiteY4" fmla="*/ 6631858 h 6631858"/>
              <a:gd name="connsiteX5" fmla="*/ 1103693 w 11425084"/>
              <a:gd name="connsiteY5" fmla="*/ 6631858 h 6631858"/>
              <a:gd name="connsiteX6" fmla="*/ 0 w 11425084"/>
              <a:gd name="connsiteY6" fmla="*/ 5528165 h 6631858"/>
              <a:gd name="connsiteX7" fmla="*/ 0 w 11425084"/>
              <a:gd name="connsiteY7" fmla="*/ 9832 h 6631858"/>
              <a:gd name="connsiteX0" fmla="*/ 0 w 11425084"/>
              <a:gd name="connsiteY0" fmla="*/ 9832 h 6631858"/>
              <a:gd name="connsiteX1" fmla="*/ 5818217 w 11425084"/>
              <a:gd name="connsiteY1" fmla="*/ 0 h 6631858"/>
              <a:gd name="connsiteX2" fmla="*/ 11405206 w 11425084"/>
              <a:gd name="connsiteY2" fmla="*/ 3051656 h 6631858"/>
              <a:gd name="connsiteX3" fmla="*/ 11425084 w 11425084"/>
              <a:gd name="connsiteY3" fmla="*/ 6631858 h 6631858"/>
              <a:gd name="connsiteX4" fmla="*/ 11425084 w 11425084"/>
              <a:gd name="connsiteY4" fmla="*/ 6631858 h 6631858"/>
              <a:gd name="connsiteX5" fmla="*/ 4643870 w 11425084"/>
              <a:gd name="connsiteY5" fmla="*/ 6603128 h 6631858"/>
              <a:gd name="connsiteX6" fmla="*/ 0 w 11425084"/>
              <a:gd name="connsiteY6" fmla="*/ 5528165 h 6631858"/>
              <a:gd name="connsiteX7" fmla="*/ 0 w 11425084"/>
              <a:gd name="connsiteY7" fmla="*/ 9832 h 6631858"/>
              <a:gd name="connsiteX0" fmla="*/ 9316 w 11434400"/>
              <a:gd name="connsiteY0" fmla="*/ 9832 h 6631858"/>
              <a:gd name="connsiteX1" fmla="*/ 5827533 w 11434400"/>
              <a:gd name="connsiteY1" fmla="*/ 0 h 6631858"/>
              <a:gd name="connsiteX2" fmla="*/ 11414522 w 11434400"/>
              <a:gd name="connsiteY2" fmla="*/ 3051656 h 6631858"/>
              <a:gd name="connsiteX3" fmla="*/ 11434400 w 11434400"/>
              <a:gd name="connsiteY3" fmla="*/ 6631858 h 6631858"/>
              <a:gd name="connsiteX4" fmla="*/ 11434400 w 11434400"/>
              <a:gd name="connsiteY4" fmla="*/ 6631858 h 6631858"/>
              <a:gd name="connsiteX5" fmla="*/ 4653186 w 11434400"/>
              <a:gd name="connsiteY5" fmla="*/ 6603128 h 6631858"/>
              <a:gd name="connsiteX6" fmla="*/ 0 w 11434400"/>
              <a:gd name="connsiteY6" fmla="*/ 4206550 h 6631858"/>
              <a:gd name="connsiteX7" fmla="*/ 9316 w 11434400"/>
              <a:gd name="connsiteY7" fmla="*/ 9832 h 6631858"/>
              <a:gd name="connsiteX0" fmla="*/ 9316 w 11434400"/>
              <a:gd name="connsiteY0" fmla="*/ 9832 h 6660590"/>
              <a:gd name="connsiteX1" fmla="*/ 5827533 w 11434400"/>
              <a:gd name="connsiteY1" fmla="*/ 0 h 6660590"/>
              <a:gd name="connsiteX2" fmla="*/ 11414522 w 11434400"/>
              <a:gd name="connsiteY2" fmla="*/ 3051656 h 6660590"/>
              <a:gd name="connsiteX3" fmla="*/ 11434400 w 11434400"/>
              <a:gd name="connsiteY3" fmla="*/ 6631858 h 6660590"/>
              <a:gd name="connsiteX4" fmla="*/ 11434400 w 11434400"/>
              <a:gd name="connsiteY4" fmla="*/ 6631858 h 6660590"/>
              <a:gd name="connsiteX5" fmla="*/ 2911047 w 11434400"/>
              <a:gd name="connsiteY5" fmla="*/ 6660590 h 6660590"/>
              <a:gd name="connsiteX6" fmla="*/ 0 w 11434400"/>
              <a:gd name="connsiteY6" fmla="*/ 4206550 h 6660590"/>
              <a:gd name="connsiteX7" fmla="*/ 9316 w 11434400"/>
              <a:gd name="connsiteY7" fmla="*/ 9832 h 6660590"/>
              <a:gd name="connsiteX0" fmla="*/ 9316 w 11434400"/>
              <a:gd name="connsiteY0" fmla="*/ 0 h 6650758"/>
              <a:gd name="connsiteX1" fmla="*/ 8305656 w 11434400"/>
              <a:gd name="connsiteY1" fmla="*/ 18898 h 6650758"/>
              <a:gd name="connsiteX2" fmla="*/ 11414522 w 11434400"/>
              <a:gd name="connsiteY2" fmla="*/ 3041824 h 6650758"/>
              <a:gd name="connsiteX3" fmla="*/ 11434400 w 11434400"/>
              <a:gd name="connsiteY3" fmla="*/ 6622026 h 6650758"/>
              <a:gd name="connsiteX4" fmla="*/ 11434400 w 11434400"/>
              <a:gd name="connsiteY4" fmla="*/ 6622026 h 6650758"/>
              <a:gd name="connsiteX5" fmla="*/ 2911047 w 11434400"/>
              <a:gd name="connsiteY5" fmla="*/ 6650758 h 6650758"/>
              <a:gd name="connsiteX6" fmla="*/ 0 w 11434400"/>
              <a:gd name="connsiteY6" fmla="*/ 4196718 h 6650758"/>
              <a:gd name="connsiteX7" fmla="*/ 9316 w 11434400"/>
              <a:gd name="connsiteY7" fmla="*/ 0 h 6650758"/>
              <a:gd name="connsiteX0" fmla="*/ 9316 w 11434400"/>
              <a:gd name="connsiteY0" fmla="*/ 0 h 6650758"/>
              <a:gd name="connsiteX1" fmla="*/ 8305656 w 11434400"/>
              <a:gd name="connsiteY1" fmla="*/ 18898 h 6650758"/>
              <a:gd name="connsiteX2" fmla="*/ 11433154 w 11434400"/>
              <a:gd name="connsiteY2" fmla="*/ 1854287 h 6650758"/>
              <a:gd name="connsiteX3" fmla="*/ 11434400 w 11434400"/>
              <a:gd name="connsiteY3" fmla="*/ 6622026 h 6650758"/>
              <a:gd name="connsiteX4" fmla="*/ 11434400 w 11434400"/>
              <a:gd name="connsiteY4" fmla="*/ 6622026 h 6650758"/>
              <a:gd name="connsiteX5" fmla="*/ 2911047 w 11434400"/>
              <a:gd name="connsiteY5" fmla="*/ 6650758 h 6650758"/>
              <a:gd name="connsiteX6" fmla="*/ 0 w 11434400"/>
              <a:gd name="connsiteY6" fmla="*/ 4196718 h 6650758"/>
              <a:gd name="connsiteX7" fmla="*/ 9316 w 11434400"/>
              <a:gd name="connsiteY7" fmla="*/ 0 h 6650758"/>
              <a:gd name="connsiteX0" fmla="*/ 9316 w 11434400"/>
              <a:gd name="connsiteY0" fmla="*/ 0 h 6650758"/>
              <a:gd name="connsiteX1" fmla="*/ 8305656 w 11434400"/>
              <a:gd name="connsiteY1" fmla="*/ 18898 h 6650758"/>
              <a:gd name="connsiteX2" fmla="*/ 11433154 w 11434400"/>
              <a:gd name="connsiteY2" fmla="*/ 2170327 h 6650758"/>
              <a:gd name="connsiteX3" fmla="*/ 11434400 w 11434400"/>
              <a:gd name="connsiteY3" fmla="*/ 6622026 h 6650758"/>
              <a:gd name="connsiteX4" fmla="*/ 11434400 w 11434400"/>
              <a:gd name="connsiteY4" fmla="*/ 6622026 h 6650758"/>
              <a:gd name="connsiteX5" fmla="*/ 2911047 w 11434400"/>
              <a:gd name="connsiteY5" fmla="*/ 6650758 h 6650758"/>
              <a:gd name="connsiteX6" fmla="*/ 0 w 11434400"/>
              <a:gd name="connsiteY6" fmla="*/ 4196718 h 6650758"/>
              <a:gd name="connsiteX7" fmla="*/ 9316 w 11434400"/>
              <a:gd name="connsiteY7" fmla="*/ 0 h 6650758"/>
              <a:gd name="connsiteX0" fmla="*/ 897 w 11425981"/>
              <a:gd name="connsiteY0" fmla="*/ 0 h 6650758"/>
              <a:gd name="connsiteX1" fmla="*/ 8297237 w 11425981"/>
              <a:gd name="connsiteY1" fmla="*/ 18898 h 6650758"/>
              <a:gd name="connsiteX2" fmla="*/ 11424735 w 11425981"/>
              <a:gd name="connsiteY2" fmla="*/ 2170327 h 6650758"/>
              <a:gd name="connsiteX3" fmla="*/ 11425981 w 11425981"/>
              <a:gd name="connsiteY3" fmla="*/ 6622026 h 6650758"/>
              <a:gd name="connsiteX4" fmla="*/ 11425981 w 11425981"/>
              <a:gd name="connsiteY4" fmla="*/ 6622026 h 6650758"/>
              <a:gd name="connsiteX5" fmla="*/ 2902628 w 11425981"/>
              <a:gd name="connsiteY5" fmla="*/ 6650758 h 6650758"/>
              <a:gd name="connsiteX6" fmla="*/ 897 w 11425981"/>
              <a:gd name="connsiteY6" fmla="*/ 5355524 h 6650758"/>
              <a:gd name="connsiteX7" fmla="*/ 897 w 11425981"/>
              <a:gd name="connsiteY7" fmla="*/ 0 h 6650758"/>
              <a:gd name="connsiteX0" fmla="*/ 897 w 11425981"/>
              <a:gd name="connsiteY0" fmla="*/ 0 h 6631604"/>
              <a:gd name="connsiteX1" fmla="*/ 8297237 w 11425981"/>
              <a:gd name="connsiteY1" fmla="*/ 18898 h 6631604"/>
              <a:gd name="connsiteX2" fmla="*/ 11424735 w 11425981"/>
              <a:gd name="connsiteY2" fmla="*/ 2170327 h 6631604"/>
              <a:gd name="connsiteX3" fmla="*/ 11425981 w 11425981"/>
              <a:gd name="connsiteY3" fmla="*/ 6622026 h 6631604"/>
              <a:gd name="connsiteX4" fmla="*/ 11425981 w 11425981"/>
              <a:gd name="connsiteY4" fmla="*/ 6622026 h 6631604"/>
              <a:gd name="connsiteX5" fmla="*/ 1169805 w 11425981"/>
              <a:gd name="connsiteY5" fmla="*/ 6631604 h 6631604"/>
              <a:gd name="connsiteX6" fmla="*/ 897 w 11425981"/>
              <a:gd name="connsiteY6" fmla="*/ 5355524 h 6631604"/>
              <a:gd name="connsiteX7" fmla="*/ 897 w 11425981"/>
              <a:gd name="connsiteY7" fmla="*/ 0 h 6631604"/>
              <a:gd name="connsiteX0" fmla="*/ 200 w 11425284"/>
              <a:gd name="connsiteY0" fmla="*/ 0 h 6631604"/>
              <a:gd name="connsiteX1" fmla="*/ 8296540 w 11425284"/>
              <a:gd name="connsiteY1" fmla="*/ 18898 h 6631604"/>
              <a:gd name="connsiteX2" fmla="*/ 11424038 w 11425284"/>
              <a:gd name="connsiteY2" fmla="*/ 2170327 h 6631604"/>
              <a:gd name="connsiteX3" fmla="*/ 11425284 w 11425284"/>
              <a:gd name="connsiteY3" fmla="*/ 6622026 h 6631604"/>
              <a:gd name="connsiteX4" fmla="*/ 11425284 w 11425284"/>
              <a:gd name="connsiteY4" fmla="*/ 6622026 h 6631604"/>
              <a:gd name="connsiteX5" fmla="*/ 1169108 w 11425284"/>
              <a:gd name="connsiteY5" fmla="*/ 6631604 h 6631604"/>
              <a:gd name="connsiteX6" fmla="*/ 28148 w 11425284"/>
              <a:gd name="connsiteY6" fmla="*/ 4091371 h 6631604"/>
              <a:gd name="connsiteX7" fmla="*/ 200 w 11425284"/>
              <a:gd name="connsiteY7" fmla="*/ 0 h 6631604"/>
              <a:gd name="connsiteX0" fmla="*/ 200 w 11425284"/>
              <a:gd name="connsiteY0" fmla="*/ 0 h 6622026"/>
              <a:gd name="connsiteX1" fmla="*/ 8296540 w 11425284"/>
              <a:gd name="connsiteY1" fmla="*/ 18898 h 6622026"/>
              <a:gd name="connsiteX2" fmla="*/ 11424038 w 11425284"/>
              <a:gd name="connsiteY2" fmla="*/ 2170327 h 6622026"/>
              <a:gd name="connsiteX3" fmla="*/ 11425284 w 11425284"/>
              <a:gd name="connsiteY3" fmla="*/ 6622026 h 6622026"/>
              <a:gd name="connsiteX4" fmla="*/ 11425284 w 11425284"/>
              <a:gd name="connsiteY4" fmla="*/ 6622026 h 6622026"/>
              <a:gd name="connsiteX5" fmla="*/ 2212528 w 11425284"/>
              <a:gd name="connsiteY5" fmla="*/ 6602874 h 6622026"/>
              <a:gd name="connsiteX6" fmla="*/ 28148 w 11425284"/>
              <a:gd name="connsiteY6" fmla="*/ 4091371 h 6622026"/>
              <a:gd name="connsiteX7" fmla="*/ 200 w 11425284"/>
              <a:gd name="connsiteY7" fmla="*/ 0 h 6622026"/>
              <a:gd name="connsiteX0" fmla="*/ 200 w 11425284"/>
              <a:gd name="connsiteY0" fmla="*/ 0 h 6641182"/>
              <a:gd name="connsiteX1" fmla="*/ 8296540 w 11425284"/>
              <a:gd name="connsiteY1" fmla="*/ 18898 h 6641182"/>
              <a:gd name="connsiteX2" fmla="*/ 11424038 w 11425284"/>
              <a:gd name="connsiteY2" fmla="*/ 2170327 h 6641182"/>
              <a:gd name="connsiteX3" fmla="*/ 11425284 w 11425284"/>
              <a:gd name="connsiteY3" fmla="*/ 6622026 h 6641182"/>
              <a:gd name="connsiteX4" fmla="*/ 11425284 w 11425284"/>
              <a:gd name="connsiteY4" fmla="*/ 6622026 h 6641182"/>
              <a:gd name="connsiteX5" fmla="*/ 3023042 w 11425284"/>
              <a:gd name="connsiteY5" fmla="*/ 6641182 h 6641182"/>
              <a:gd name="connsiteX6" fmla="*/ 28148 w 11425284"/>
              <a:gd name="connsiteY6" fmla="*/ 4091371 h 6641182"/>
              <a:gd name="connsiteX7" fmla="*/ 200 w 11425284"/>
              <a:gd name="connsiteY7" fmla="*/ 0 h 6641182"/>
              <a:gd name="connsiteX0" fmla="*/ 896 w 11425980"/>
              <a:gd name="connsiteY0" fmla="*/ 0 h 6641182"/>
              <a:gd name="connsiteX1" fmla="*/ 8297236 w 11425980"/>
              <a:gd name="connsiteY1" fmla="*/ 18898 h 6641182"/>
              <a:gd name="connsiteX2" fmla="*/ 11424734 w 11425980"/>
              <a:gd name="connsiteY2" fmla="*/ 2170327 h 6641182"/>
              <a:gd name="connsiteX3" fmla="*/ 11425980 w 11425980"/>
              <a:gd name="connsiteY3" fmla="*/ 6622026 h 6641182"/>
              <a:gd name="connsiteX4" fmla="*/ 11425980 w 11425980"/>
              <a:gd name="connsiteY4" fmla="*/ 6622026 h 6641182"/>
              <a:gd name="connsiteX5" fmla="*/ 3023738 w 11425980"/>
              <a:gd name="connsiteY5" fmla="*/ 6641182 h 6641182"/>
              <a:gd name="connsiteX6" fmla="*/ 896 w 11425980"/>
              <a:gd name="connsiteY6" fmla="*/ 4091371 h 6641182"/>
              <a:gd name="connsiteX7" fmla="*/ 896 w 11425980"/>
              <a:gd name="connsiteY7" fmla="*/ 0 h 6641182"/>
              <a:gd name="connsiteX0" fmla="*/ 896 w 11425980"/>
              <a:gd name="connsiteY0" fmla="*/ 0 h 6641182"/>
              <a:gd name="connsiteX1" fmla="*/ 8297236 w 11425980"/>
              <a:gd name="connsiteY1" fmla="*/ 18898 h 6641182"/>
              <a:gd name="connsiteX2" fmla="*/ 11424734 w 11425980"/>
              <a:gd name="connsiteY2" fmla="*/ 3156750 h 6641182"/>
              <a:gd name="connsiteX3" fmla="*/ 11425980 w 11425980"/>
              <a:gd name="connsiteY3" fmla="*/ 6622026 h 6641182"/>
              <a:gd name="connsiteX4" fmla="*/ 11425980 w 11425980"/>
              <a:gd name="connsiteY4" fmla="*/ 6622026 h 6641182"/>
              <a:gd name="connsiteX5" fmla="*/ 3023738 w 11425980"/>
              <a:gd name="connsiteY5" fmla="*/ 6641182 h 6641182"/>
              <a:gd name="connsiteX6" fmla="*/ 896 w 11425980"/>
              <a:gd name="connsiteY6" fmla="*/ 4091371 h 6641182"/>
              <a:gd name="connsiteX7" fmla="*/ 896 w 11425980"/>
              <a:gd name="connsiteY7" fmla="*/ 0 h 6641182"/>
              <a:gd name="connsiteX0" fmla="*/ 896 w 11425980"/>
              <a:gd name="connsiteY0" fmla="*/ 0 h 6641182"/>
              <a:gd name="connsiteX1" fmla="*/ 8688519 w 11425980"/>
              <a:gd name="connsiteY1" fmla="*/ 28475 h 6641182"/>
              <a:gd name="connsiteX2" fmla="*/ 11424734 w 11425980"/>
              <a:gd name="connsiteY2" fmla="*/ 3156750 h 6641182"/>
              <a:gd name="connsiteX3" fmla="*/ 11425980 w 11425980"/>
              <a:gd name="connsiteY3" fmla="*/ 6622026 h 6641182"/>
              <a:gd name="connsiteX4" fmla="*/ 11425980 w 11425980"/>
              <a:gd name="connsiteY4" fmla="*/ 6622026 h 6641182"/>
              <a:gd name="connsiteX5" fmla="*/ 3023738 w 11425980"/>
              <a:gd name="connsiteY5" fmla="*/ 6641182 h 6641182"/>
              <a:gd name="connsiteX6" fmla="*/ 896 w 11425980"/>
              <a:gd name="connsiteY6" fmla="*/ 4091371 h 6641182"/>
              <a:gd name="connsiteX7" fmla="*/ 896 w 11425980"/>
              <a:gd name="connsiteY7" fmla="*/ 0 h 6641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25980" h="6641182">
                <a:moveTo>
                  <a:pt x="896" y="0"/>
                </a:moveTo>
                <a:lnTo>
                  <a:pt x="8688519" y="28475"/>
                </a:lnTo>
                <a:lnTo>
                  <a:pt x="11424734" y="3156750"/>
                </a:lnTo>
                <a:cubicBezTo>
                  <a:pt x="11425149" y="4745996"/>
                  <a:pt x="11425565" y="5032780"/>
                  <a:pt x="11425980" y="6622026"/>
                </a:cubicBezTo>
                <a:lnTo>
                  <a:pt x="11425980" y="6622026"/>
                </a:lnTo>
                <a:lnTo>
                  <a:pt x="3023738" y="6641182"/>
                </a:lnTo>
                <a:lnTo>
                  <a:pt x="896" y="4091371"/>
                </a:lnTo>
                <a:cubicBezTo>
                  <a:pt x="4001" y="2692465"/>
                  <a:pt x="-2209" y="1398906"/>
                  <a:pt x="896" y="0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8F4320-D939-42AA-C8A6-99C37A6EEF1B}"/>
              </a:ext>
            </a:extLst>
          </p:cNvPr>
          <p:cNvSpPr txBox="1"/>
          <p:nvPr/>
        </p:nvSpPr>
        <p:spPr>
          <a:xfrm>
            <a:off x="3049" y="2713703"/>
            <a:ext cx="12188951" cy="120032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7200" b="1">
                <a:solidFill>
                  <a:schemeClr val="bg1"/>
                </a:solidFill>
                <a:latin typeface="Uni Sans-Trial SemiBold" panose="00000500000000000000" pitchFamily="50" charset="-52"/>
              </a:rPr>
              <a:t>Virtualization</a:t>
            </a:r>
            <a:endParaRPr lang="bg-BG" sz="7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242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EF7E77-6707-57FA-AE2F-0F0975FF7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82E331-42CD-F103-8839-013B3E671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3</a:t>
            </a:fld>
            <a:endParaRPr lang="bg-BG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0B91760-0622-63A9-FD73-B7FB32D45623}"/>
              </a:ext>
            </a:extLst>
          </p:cNvPr>
          <p:cNvSpPr txBox="1">
            <a:spLocks/>
          </p:cNvSpPr>
          <p:nvPr/>
        </p:nvSpPr>
        <p:spPr>
          <a:xfrm>
            <a:off x="804985" y="1579075"/>
            <a:ext cx="5572369" cy="42143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i="1">
                <a:solidFill>
                  <a:srgbClr val="454545"/>
                </a:solidFill>
                <a:effectLst/>
                <a:latin typeface="Open Sans" panose="020B0604020202020204" pitchFamily="34" charset="0"/>
                <a:ea typeface="Times New Roman" panose="02020603050405020304" pitchFamily="18" charset="0"/>
              </a:rPr>
              <a:t>"In computing, virtualization refers to the act of creating a virtual (rather than actual) version of something, including virtual computer hardware platforms, operating systems, storage devices, and computer resources".  </a:t>
            </a:r>
            <a:r>
              <a:rPr lang="en-US" sz="2800" i="1">
                <a:solidFill>
                  <a:srgbClr val="454545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- </a:t>
            </a:r>
            <a:r>
              <a:rPr lang="en-US" sz="2800">
                <a:solidFill>
                  <a:srgbClr val="454545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According to </a:t>
            </a:r>
            <a:r>
              <a:rPr lang="en-US" sz="2800" u="sng">
                <a:solidFill>
                  <a:schemeClr val="accent2">
                    <a:lumMod val="50000"/>
                  </a:schemeClr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Wikipedia</a:t>
            </a:r>
            <a:endParaRPr lang="bg-BG">
              <a:solidFill>
                <a:schemeClr val="accent2">
                  <a:lumMod val="50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D51A521B-5431-ECF3-C001-3A3358150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3850" y="365125"/>
            <a:ext cx="9759950" cy="682625"/>
          </a:xfrm>
        </p:spPr>
        <p:txBody>
          <a:bodyPr>
            <a:normAutofit fontScale="90000"/>
          </a:bodyPr>
          <a:lstStyle/>
          <a:p>
            <a:r>
              <a:rPr lang="en-US">
                <a:latin typeface="Uni Sans-Trial SemiBold" panose="00000500000000000000" pitchFamily="50" charset="-52"/>
              </a:rPr>
              <a:t>What is Virtualization?</a:t>
            </a:r>
            <a:endParaRPr lang="bg-BG">
              <a:latin typeface="Uni Sans-Trial SemiBold" panose="00000500000000000000" pitchFamily="50" charset="-52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5A7EFB1-4BD3-A9CF-5D58-C08A1343A736}"/>
              </a:ext>
            </a:extLst>
          </p:cNvPr>
          <p:cNvGrpSpPr/>
          <p:nvPr/>
        </p:nvGrpSpPr>
        <p:grpSpPr>
          <a:xfrm>
            <a:off x="7242298" y="1064546"/>
            <a:ext cx="3237191" cy="4728907"/>
            <a:chOff x="2727569" y="1383018"/>
            <a:chExt cx="2698139" cy="3941457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43C14AC-5297-626D-150A-13467E024A07}"/>
                </a:ext>
              </a:extLst>
            </p:cNvPr>
            <p:cNvSpPr/>
            <p:nvPr/>
          </p:nvSpPr>
          <p:spPr>
            <a:xfrm>
              <a:off x="2727569" y="4642338"/>
              <a:ext cx="2690690" cy="682137"/>
            </a:xfrm>
            <a:prstGeom prst="roundRect">
              <a:avLst/>
            </a:prstGeom>
            <a:solidFill>
              <a:srgbClr val="394867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Host OS</a:t>
              </a:r>
              <a:endParaRPr lang="bg-BG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4988324-6B29-5201-14DA-70DBB4CD70FA}"/>
                </a:ext>
              </a:extLst>
            </p:cNvPr>
            <p:cNvSpPr/>
            <p:nvPr/>
          </p:nvSpPr>
          <p:spPr>
            <a:xfrm>
              <a:off x="2727569" y="3888154"/>
              <a:ext cx="2690690" cy="682137"/>
            </a:xfrm>
            <a:prstGeom prst="roundRect">
              <a:avLst/>
            </a:prstGeom>
            <a:solidFill>
              <a:schemeClr val="tx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5999DD2-07CE-9335-29C8-E9C822D37D17}"/>
                </a:ext>
              </a:extLst>
            </p:cNvPr>
            <p:cNvSpPr/>
            <p:nvPr/>
          </p:nvSpPr>
          <p:spPr>
            <a:xfrm>
              <a:off x="2805723" y="3119561"/>
              <a:ext cx="695569" cy="608377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Guest OS</a:t>
              </a:r>
              <a:endParaRPr lang="bg-BG" sz="140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306B2AE0-3FE0-8E74-31FE-1FF6495F9A99}"/>
                </a:ext>
              </a:extLst>
            </p:cNvPr>
            <p:cNvSpPr/>
            <p:nvPr/>
          </p:nvSpPr>
          <p:spPr>
            <a:xfrm>
              <a:off x="2809631" y="2431076"/>
              <a:ext cx="695569" cy="60837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/>
                <a:t>Bins</a:t>
              </a:r>
              <a:br>
                <a:rPr lang="en-US" sz="1600"/>
              </a:br>
              <a:r>
                <a:rPr lang="en-US" sz="1600"/>
                <a:t>Libs</a:t>
              </a:r>
              <a:endParaRPr lang="bg-BG" sz="160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2AA5AC9-7528-2397-8A06-D82615C7E777}"/>
                </a:ext>
              </a:extLst>
            </p:cNvPr>
            <p:cNvSpPr/>
            <p:nvPr/>
          </p:nvSpPr>
          <p:spPr>
            <a:xfrm>
              <a:off x="2805723" y="1766769"/>
              <a:ext cx="695569" cy="60837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App</a:t>
              </a:r>
              <a:endParaRPr lang="bg-BG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08B4C6-73BC-ED33-DB4C-D289BB9FBC6D}"/>
                </a:ext>
              </a:extLst>
            </p:cNvPr>
            <p:cNvSpPr/>
            <p:nvPr/>
          </p:nvSpPr>
          <p:spPr>
            <a:xfrm>
              <a:off x="2727569" y="1695937"/>
              <a:ext cx="844794" cy="2120170"/>
            </a:xfrm>
            <a:prstGeom prst="rect">
              <a:avLst/>
            </a:prstGeom>
            <a:noFill/>
            <a:ln w="9525" cap="flat" cmpd="sng" algn="ctr">
              <a:solidFill>
                <a:schemeClr val="accent4"/>
              </a:solidFill>
              <a:prstDash val="lg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B3CDB25-7502-D698-A3F6-FD1D3567EA9B}"/>
                </a:ext>
              </a:extLst>
            </p:cNvPr>
            <p:cNvSpPr txBox="1"/>
            <p:nvPr/>
          </p:nvSpPr>
          <p:spPr>
            <a:xfrm>
              <a:off x="2746863" y="4036892"/>
              <a:ext cx="118348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solidFill>
                    <a:schemeClr val="bg1"/>
                  </a:solidFill>
                </a:rPr>
                <a:t>Hypervisor</a:t>
              </a:r>
              <a:endParaRPr lang="bg-BG" sz="1600">
                <a:solidFill>
                  <a:schemeClr val="bg1"/>
                </a:solidFill>
              </a:endParaRPr>
            </a:p>
          </p:txBody>
        </p:sp>
        <p:sp>
          <p:nvSpPr>
            <p:cNvPr id="12" name="Rectangle: Rounded Corners 22">
              <a:extLst>
                <a:ext uri="{FF2B5EF4-FFF2-40B4-BE49-F238E27FC236}">
                  <a16:creationId xmlns:a16="http://schemas.microsoft.com/office/drawing/2014/main" id="{31691070-CFBE-375F-5972-388DAFD410D9}"/>
                </a:ext>
              </a:extLst>
            </p:cNvPr>
            <p:cNvSpPr/>
            <p:nvPr/>
          </p:nvSpPr>
          <p:spPr>
            <a:xfrm>
              <a:off x="3201683" y="3884885"/>
              <a:ext cx="2214500" cy="687141"/>
            </a:xfrm>
            <a:custGeom>
              <a:avLst/>
              <a:gdLst>
                <a:gd name="connsiteX0" fmla="*/ 0 w 2690690"/>
                <a:gd name="connsiteY0" fmla="*/ 113692 h 682137"/>
                <a:gd name="connsiteX1" fmla="*/ 113692 w 2690690"/>
                <a:gd name="connsiteY1" fmla="*/ 0 h 682137"/>
                <a:gd name="connsiteX2" fmla="*/ 2576998 w 2690690"/>
                <a:gd name="connsiteY2" fmla="*/ 0 h 682137"/>
                <a:gd name="connsiteX3" fmla="*/ 2690690 w 2690690"/>
                <a:gd name="connsiteY3" fmla="*/ 113692 h 682137"/>
                <a:gd name="connsiteX4" fmla="*/ 2690690 w 2690690"/>
                <a:gd name="connsiteY4" fmla="*/ 568445 h 682137"/>
                <a:gd name="connsiteX5" fmla="*/ 2576998 w 2690690"/>
                <a:gd name="connsiteY5" fmla="*/ 682137 h 682137"/>
                <a:gd name="connsiteX6" fmla="*/ 113692 w 2690690"/>
                <a:gd name="connsiteY6" fmla="*/ 682137 h 682137"/>
                <a:gd name="connsiteX7" fmla="*/ 0 w 2690690"/>
                <a:gd name="connsiteY7" fmla="*/ 568445 h 682137"/>
                <a:gd name="connsiteX8" fmla="*/ 0 w 2690690"/>
                <a:gd name="connsiteY8" fmla="*/ 113692 h 682137"/>
                <a:gd name="connsiteX0" fmla="*/ 0 w 2690690"/>
                <a:gd name="connsiteY0" fmla="*/ 113692 h 682137"/>
                <a:gd name="connsiteX1" fmla="*/ 113692 w 2690690"/>
                <a:gd name="connsiteY1" fmla="*/ 0 h 682137"/>
                <a:gd name="connsiteX2" fmla="*/ 2576998 w 2690690"/>
                <a:gd name="connsiteY2" fmla="*/ 0 h 682137"/>
                <a:gd name="connsiteX3" fmla="*/ 2690690 w 2690690"/>
                <a:gd name="connsiteY3" fmla="*/ 113692 h 682137"/>
                <a:gd name="connsiteX4" fmla="*/ 2690690 w 2690690"/>
                <a:gd name="connsiteY4" fmla="*/ 568445 h 682137"/>
                <a:gd name="connsiteX5" fmla="*/ 2576998 w 2690690"/>
                <a:gd name="connsiteY5" fmla="*/ 682137 h 682137"/>
                <a:gd name="connsiteX6" fmla="*/ 113692 w 2690690"/>
                <a:gd name="connsiteY6" fmla="*/ 682137 h 682137"/>
                <a:gd name="connsiteX7" fmla="*/ 1117600 w 2690690"/>
                <a:gd name="connsiteY7" fmla="*/ 451214 h 682137"/>
                <a:gd name="connsiteX8" fmla="*/ 0 w 2690690"/>
                <a:gd name="connsiteY8" fmla="*/ 113692 h 682137"/>
                <a:gd name="connsiteX0" fmla="*/ 1358268 w 2579666"/>
                <a:gd name="connsiteY0" fmla="*/ 90246 h 682137"/>
                <a:gd name="connsiteX1" fmla="*/ 2668 w 2579666"/>
                <a:gd name="connsiteY1" fmla="*/ 0 h 682137"/>
                <a:gd name="connsiteX2" fmla="*/ 2465974 w 2579666"/>
                <a:gd name="connsiteY2" fmla="*/ 0 h 682137"/>
                <a:gd name="connsiteX3" fmla="*/ 2579666 w 2579666"/>
                <a:gd name="connsiteY3" fmla="*/ 113692 h 682137"/>
                <a:gd name="connsiteX4" fmla="*/ 2579666 w 2579666"/>
                <a:gd name="connsiteY4" fmla="*/ 568445 h 682137"/>
                <a:gd name="connsiteX5" fmla="*/ 2465974 w 2579666"/>
                <a:gd name="connsiteY5" fmla="*/ 682137 h 682137"/>
                <a:gd name="connsiteX6" fmla="*/ 2668 w 2579666"/>
                <a:gd name="connsiteY6" fmla="*/ 682137 h 682137"/>
                <a:gd name="connsiteX7" fmla="*/ 1006576 w 2579666"/>
                <a:gd name="connsiteY7" fmla="*/ 451214 h 682137"/>
                <a:gd name="connsiteX8" fmla="*/ 1358268 w 2579666"/>
                <a:gd name="connsiteY8" fmla="*/ 90246 h 682137"/>
                <a:gd name="connsiteX0" fmla="*/ 1358268 w 2579666"/>
                <a:gd name="connsiteY0" fmla="*/ 90246 h 682137"/>
                <a:gd name="connsiteX1" fmla="*/ 1362545 w 2579666"/>
                <a:gd name="connsiteY1" fmla="*/ 31261 h 682137"/>
                <a:gd name="connsiteX2" fmla="*/ 2465974 w 2579666"/>
                <a:gd name="connsiteY2" fmla="*/ 0 h 682137"/>
                <a:gd name="connsiteX3" fmla="*/ 2579666 w 2579666"/>
                <a:gd name="connsiteY3" fmla="*/ 113692 h 682137"/>
                <a:gd name="connsiteX4" fmla="*/ 2579666 w 2579666"/>
                <a:gd name="connsiteY4" fmla="*/ 568445 h 682137"/>
                <a:gd name="connsiteX5" fmla="*/ 2465974 w 2579666"/>
                <a:gd name="connsiteY5" fmla="*/ 682137 h 682137"/>
                <a:gd name="connsiteX6" fmla="*/ 2668 w 2579666"/>
                <a:gd name="connsiteY6" fmla="*/ 682137 h 682137"/>
                <a:gd name="connsiteX7" fmla="*/ 1006576 w 2579666"/>
                <a:gd name="connsiteY7" fmla="*/ 451214 h 682137"/>
                <a:gd name="connsiteX8" fmla="*/ 1358268 w 2579666"/>
                <a:gd name="connsiteY8" fmla="*/ 90246 h 682137"/>
                <a:gd name="connsiteX0" fmla="*/ 1358268 w 2579666"/>
                <a:gd name="connsiteY0" fmla="*/ 90727 h 682618"/>
                <a:gd name="connsiteX1" fmla="*/ 2465974 w 2579666"/>
                <a:gd name="connsiteY1" fmla="*/ 481 h 682618"/>
                <a:gd name="connsiteX2" fmla="*/ 2579666 w 2579666"/>
                <a:gd name="connsiteY2" fmla="*/ 114173 h 682618"/>
                <a:gd name="connsiteX3" fmla="*/ 2579666 w 2579666"/>
                <a:gd name="connsiteY3" fmla="*/ 568926 h 682618"/>
                <a:gd name="connsiteX4" fmla="*/ 2465974 w 2579666"/>
                <a:gd name="connsiteY4" fmla="*/ 682618 h 682618"/>
                <a:gd name="connsiteX5" fmla="*/ 2668 w 2579666"/>
                <a:gd name="connsiteY5" fmla="*/ 682618 h 682618"/>
                <a:gd name="connsiteX6" fmla="*/ 1006576 w 2579666"/>
                <a:gd name="connsiteY6" fmla="*/ 451695 h 682618"/>
                <a:gd name="connsiteX7" fmla="*/ 1358268 w 2579666"/>
                <a:gd name="connsiteY7" fmla="*/ 90727 h 682618"/>
                <a:gd name="connsiteX0" fmla="*/ 1396278 w 2617676"/>
                <a:gd name="connsiteY0" fmla="*/ 90727 h 682618"/>
                <a:gd name="connsiteX1" fmla="*/ 2503984 w 2617676"/>
                <a:gd name="connsiteY1" fmla="*/ 481 h 682618"/>
                <a:gd name="connsiteX2" fmla="*/ 2617676 w 2617676"/>
                <a:gd name="connsiteY2" fmla="*/ 114173 h 682618"/>
                <a:gd name="connsiteX3" fmla="*/ 2617676 w 2617676"/>
                <a:gd name="connsiteY3" fmla="*/ 568926 h 682618"/>
                <a:gd name="connsiteX4" fmla="*/ 2503984 w 2617676"/>
                <a:gd name="connsiteY4" fmla="*/ 682618 h 682618"/>
                <a:gd name="connsiteX5" fmla="*/ 2578 w 2617676"/>
                <a:gd name="connsiteY5" fmla="*/ 673093 h 682618"/>
                <a:gd name="connsiteX6" fmla="*/ 1044586 w 2617676"/>
                <a:gd name="connsiteY6" fmla="*/ 451695 h 682618"/>
                <a:gd name="connsiteX7" fmla="*/ 1396278 w 2617676"/>
                <a:gd name="connsiteY7" fmla="*/ 90727 h 682618"/>
                <a:gd name="connsiteX0" fmla="*/ 1412153 w 2617676"/>
                <a:gd name="connsiteY0" fmla="*/ 32222 h 722538"/>
                <a:gd name="connsiteX1" fmla="*/ 2503984 w 2617676"/>
                <a:gd name="connsiteY1" fmla="*/ 40401 h 722538"/>
                <a:gd name="connsiteX2" fmla="*/ 2617676 w 2617676"/>
                <a:gd name="connsiteY2" fmla="*/ 154093 h 722538"/>
                <a:gd name="connsiteX3" fmla="*/ 2617676 w 2617676"/>
                <a:gd name="connsiteY3" fmla="*/ 608846 h 722538"/>
                <a:gd name="connsiteX4" fmla="*/ 2503984 w 2617676"/>
                <a:gd name="connsiteY4" fmla="*/ 722538 h 722538"/>
                <a:gd name="connsiteX5" fmla="*/ 2578 w 2617676"/>
                <a:gd name="connsiteY5" fmla="*/ 713013 h 722538"/>
                <a:gd name="connsiteX6" fmla="*/ 1044586 w 2617676"/>
                <a:gd name="connsiteY6" fmla="*/ 491615 h 722538"/>
                <a:gd name="connsiteX7" fmla="*/ 1412153 w 2617676"/>
                <a:gd name="connsiteY7" fmla="*/ 32222 h 722538"/>
                <a:gd name="connsiteX0" fmla="*/ 1428575 w 2634098"/>
                <a:gd name="connsiteY0" fmla="*/ 32222 h 722538"/>
                <a:gd name="connsiteX1" fmla="*/ 2520406 w 2634098"/>
                <a:gd name="connsiteY1" fmla="*/ 40401 h 722538"/>
                <a:gd name="connsiteX2" fmla="*/ 2634098 w 2634098"/>
                <a:gd name="connsiteY2" fmla="*/ 154093 h 722538"/>
                <a:gd name="connsiteX3" fmla="*/ 2634098 w 2634098"/>
                <a:gd name="connsiteY3" fmla="*/ 608846 h 722538"/>
                <a:gd name="connsiteX4" fmla="*/ 2520406 w 2634098"/>
                <a:gd name="connsiteY4" fmla="*/ 722538 h 722538"/>
                <a:gd name="connsiteX5" fmla="*/ 19000 w 2634098"/>
                <a:gd name="connsiteY5" fmla="*/ 713013 h 722538"/>
                <a:gd name="connsiteX6" fmla="*/ 1428575 w 2634098"/>
                <a:gd name="connsiteY6" fmla="*/ 32222 h 722538"/>
                <a:gd name="connsiteX0" fmla="*/ 1428575 w 2634098"/>
                <a:gd name="connsiteY0" fmla="*/ 0 h 690316"/>
                <a:gd name="connsiteX1" fmla="*/ 2520406 w 2634098"/>
                <a:gd name="connsiteY1" fmla="*/ 8179 h 690316"/>
                <a:gd name="connsiteX2" fmla="*/ 2634098 w 2634098"/>
                <a:gd name="connsiteY2" fmla="*/ 121871 h 690316"/>
                <a:gd name="connsiteX3" fmla="*/ 2634098 w 2634098"/>
                <a:gd name="connsiteY3" fmla="*/ 576624 h 690316"/>
                <a:gd name="connsiteX4" fmla="*/ 2520406 w 2634098"/>
                <a:gd name="connsiteY4" fmla="*/ 690316 h 690316"/>
                <a:gd name="connsiteX5" fmla="*/ 19000 w 2634098"/>
                <a:gd name="connsiteY5" fmla="*/ 680791 h 690316"/>
                <a:gd name="connsiteX6" fmla="*/ 1428575 w 2634098"/>
                <a:gd name="connsiteY6" fmla="*/ 0 h 690316"/>
                <a:gd name="connsiteX0" fmla="*/ 1429509 w 2635032"/>
                <a:gd name="connsiteY0" fmla="*/ 0 h 690316"/>
                <a:gd name="connsiteX1" fmla="*/ 2521340 w 2635032"/>
                <a:gd name="connsiteY1" fmla="*/ 8179 h 690316"/>
                <a:gd name="connsiteX2" fmla="*/ 2635032 w 2635032"/>
                <a:gd name="connsiteY2" fmla="*/ 121871 h 690316"/>
                <a:gd name="connsiteX3" fmla="*/ 2635032 w 2635032"/>
                <a:gd name="connsiteY3" fmla="*/ 576624 h 690316"/>
                <a:gd name="connsiteX4" fmla="*/ 2521340 w 2635032"/>
                <a:gd name="connsiteY4" fmla="*/ 690316 h 690316"/>
                <a:gd name="connsiteX5" fmla="*/ 19934 w 2635032"/>
                <a:gd name="connsiteY5" fmla="*/ 680791 h 690316"/>
                <a:gd name="connsiteX6" fmla="*/ 1429509 w 2635032"/>
                <a:gd name="connsiteY6" fmla="*/ 0 h 690316"/>
                <a:gd name="connsiteX0" fmla="*/ 1409575 w 2615098"/>
                <a:gd name="connsiteY0" fmla="*/ 0 h 690316"/>
                <a:gd name="connsiteX1" fmla="*/ 2501406 w 2615098"/>
                <a:gd name="connsiteY1" fmla="*/ 8179 h 690316"/>
                <a:gd name="connsiteX2" fmla="*/ 2615098 w 2615098"/>
                <a:gd name="connsiteY2" fmla="*/ 121871 h 690316"/>
                <a:gd name="connsiteX3" fmla="*/ 2615098 w 2615098"/>
                <a:gd name="connsiteY3" fmla="*/ 576624 h 690316"/>
                <a:gd name="connsiteX4" fmla="*/ 2501406 w 2615098"/>
                <a:gd name="connsiteY4" fmla="*/ 690316 h 690316"/>
                <a:gd name="connsiteX5" fmla="*/ 0 w 2615098"/>
                <a:gd name="connsiteY5" fmla="*/ 680791 h 690316"/>
                <a:gd name="connsiteX6" fmla="*/ 1409575 w 2615098"/>
                <a:gd name="connsiteY6" fmla="*/ 0 h 690316"/>
                <a:gd name="connsiteX0" fmla="*/ 1409575 w 2615098"/>
                <a:gd name="connsiteY0" fmla="*/ 0 h 690316"/>
                <a:gd name="connsiteX1" fmla="*/ 2501406 w 2615098"/>
                <a:gd name="connsiteY1" fmla="*/ 8179 h 690316"/>
                <a:gd name="connsiteX2" fmla="*/ 2615098 w 2615098"/>
                <a:gd name="connsiteY2" fmla="*/ 121871 h 690316"/>
                <a:gd name="connsiteX3" fmla="*/ 2615098 w 2615098"/>
                <a:gd name="connsiteY3" fmla="*/ 576624 h 690316"/>
                <a:gd name="connsiteX4" fmla="*/ 2501406 w 2615098"/>
                <a:gd name="connsiteY4" fmla="*/ 690316 h 690316"/>
                <a:gd name="connsiteX5" fmla="*/ 0 w 2615098"/>
                <a:gd name="connsiteY5" fmla="*/ 680791 h 690316"/>
                <a:gd name="connsiteX6" fmla="*/ 1409575 w 2615098"/>
                <a:gd name="connsiteY6" fmla="*/ 0 h 690316"/>
                <a:gd name="connsiteX0" fmla="*/ 2235075 w 2615098"/>
                <a:gd name="connsiteY0" fmla="*/ 17221 h 682137"/>
                <a:gd name="connsiteX1" fmla="*/ 2501406 w 2615098"/>
                <a:gd name="connsiteY1" fmla="*/ 0 h 682137"/>
                <a:gd name="connsiteX2" fmla="*/ 2615098 w 2615098"/>
                <a:gd name="connsiteY2" fmla="*/ 113692 h 682137"/>
                <a:gd name="connsiteX3" fmla="*/ 2615098 w 2615098"/>
                <a:gd name="connsiteY3" fmla="*/ 568445 h 682137"/>
                <a:gd name="connsiteX4" fmla="*/ 2501406 w 2615098"/>
                <a:gd name="connsiteY4" fmla="*/ 682137 h 682137"/>
                <a:gd name="connsiteX5" fmla="*/ 0 w 2615098"/>
                <a:gd name="connsiteY5" fmla="*/ 672612 h 682137"/>
                <a:gd name="connsiteX6" fmla="*/ 2235075 w 2615098"/>
                <a:gd name="connsiteY6" fmla="*/ 17221 h 682137"/>
                <a:gd name="connsiteX0" fmla="*/ 1679450 w 2615098"/>
                <a:gd name="connsiteY0" fmla="*/ 1346 h 682137"/>
                <a:gd name="connsiteX1" fmla="*/ 2501406 w 2615098"/>
                <a:gd name="connsiteY1" fmla="*/ 0 h 682137"/>
                <a:gd name="connsiteX2" fmla="*/ 2615098 w 2615098"/>
                <a:gd name="connsiteY2" fmla="*/ 113692 h 682137"/>
                <a:gd name="connsiteX3" fmla="*/ 2615098 w 2615098"/>
                <a:gd name="connsiteY3" fmla="*/ 568445 h 682137"/>
                <a:gd name="connsiteX4" fmla="*/ 2501406 w 2615098"/>
                <a:gd name="connsiteY4" fmla="*/ 682137 h 682137"/>
                <a:gd name="connsiteX5" fmla="*/ 0 w 2615098"/>
                <a:gd name="connsiteY5" fmla="*/ 672612 h 682137"/>
                <a:gd name="connsiteX6" fmla="*/ 1679450 w 2615098"/>
                <a:gd name="connsiteY6" fmla="*/ 1346 h 682137"/>
                <a:gd name="connsiteX0" fmla="*/ 1796925 w 2615098"/>
                <a:gd name="connsiteY0" fmla="*/ 4521 h 682137"/>
                <a:gd name="connsiteX1" fmla="*/ 2501406 w 2615098"/>
                <a:gd name="connsiteY1" fmla="*/ 0 h 682137"/>
                <a:gd name="connsiteX2" fmla="*/ 2615098 w 2615098"/>
                <a:gd name="connsiteY2" fmla="*/ 113692 h 682137"/>
                <a:gd name="connsiteX3" fmla="*/ 2615098 w 2615098"/>
                <a:gd name="connsiteY3" fmla="*/ 568445 h 682137"/>
                <a:gd name="connsiteX4" fmla="*/ 2501406 w 2615098"/>
                <a:gd name="connsiteY4" fmla="*/ 682137 h 682137"/>
                <a:gd name="connsiteX5" fmla="*/ 0 w 2615098"/>
                <a:gd name="connsiteY5" fmla="*/ 672612 h 682137"/>
                <a:gd name="connsiteX6" fmla="*/ 1796925 w 2615098"/>
                <a:gd name="connsiteY6" fmla="*/ 4521 h 682137"/>
                <a:gd name="connsiteX0" fmla="*/ 1790575 w 2615098"/>
                <a:gd name="connsiteY0" fmla="*/ 0 h 687141"/>
                <a:gd name="connsiteX1" fmla="*/ 2501406 w 2615098"/>
                <a:gd name="connsiteY1" fmla="*/ 5004 h 687141"/>
                <a:gd name="connsiteX2" fmla="*/ 2615098 w 2615098"/>
                <a:gd name="connsiteY2" fmla="*/ 118696 h 687141"/>
                <a:gd name="connsiteX3" fmla="*/ 2615098 w 2615098"/>
                <a:gd name="connsiteY3" fmla="*/ 573449 h 687141"/>
                <a:gd name="connsiteX4" fmla="*/ 2501406 w 2615098"/>
                <a:gd name="connsiteY4" fmla="*/ 687141 h 687141"/>
                <a:gd name="connsiteX5" fmla="*/ 0 w 2615098"/>
                <a:gd name="connsiteY5" fmla="*/ 677616 h 687141"/>
                <a:gd name="connsiteX6" fmla="*/ 1790575 w 2615098"/>
                <a:gd name="connsiteY6" fmla="*/ 0 h 687141"/>
                <a:gd name="connsiteX0" fmla="*/ 1276225 w 2100748"/>
                <a:gd name="connsiteY0" fmla="*/ 0 h 687141"/>
                <a:gd name="connsiteX1" fmla="*/ 1987056 w 2100748"/>
                <a:gd name="connsiteY1" fmla="*/ 5004 h 687141"/>
                <a:gd name="connsiteX2" fmla="*/ 2100748 w 2100748"/>
                <a:gd name="connsiteY2" fmla="*/ 118696 h 687141"/>
                <a:gd name="connsiteX3" fmla="*/ 2100748 w 2100748"/>
                <a:gd name="connsiteY3" fmla="*/ 573449 h 687141"/>
                <a:gd name="connsiteX4" fmla="*/ 1987056 w 2100748"/>
                <a:gd name="connsiteY4" fmla="*/ 687141 h 687141"/>
                <a:gd name="connsiteX5" fmla="*/ 0 w 2100748"/>
                <a:gd name="connsiteY5" fmla="*/ 677616 h 687141"/>
                <a:gd name="connsiteX6" fmla="*/ 1276225 w 2100748"/>
                <a:gd name="connsiteY6" fmla="*/ 0 h 687141"/>
                <a:gd name="connsiteX0" fmla="*/ 1276225 w 2100748"/>
                <a:gd name="connsiteY0" fmla="*/ 0 h 687141"/>
                <a:gd name="connsiteX1" fmla="*/ 1987056 w 2100748"/>
                <a:gd name="connsiteY1" fmla="*/ 5004 h 687141"/>
                <a:gd name="connsiteX2" fmla="*/ 2100748 w 2100748"/>
                <a:gd name="connsiteY2" fmla="*/ 118696 h 687141"/>
                <a:gd name="connsiteX3" fmla="*/ 2100748 w 2100748"/>
                <a:gd name="connsiteY3" fmla="*/ 573449 h 687141"/>
                <a:gd name="connsiteX4" fmla="*/ 1987056 w 2100748"/>
                <a:gd name="connsiteY4" fmla="*/ 687141 h 687141"/>
                <a:gd name="connsiteX5" fmla="*/ 0 w 2100748"/>
                <a:gd name="connsiteY5" fmla="*/ 677616 h 687141"/>
                <a:gd name="connsiteX6" fmla="*/ 1276225 w 2100748"/>
                <a:gd name="connsiteY6" fmla="*/ 0 h 687141"/>
                <a:gd name="connsiteX0" fmla="*/ 1276225 w 2100748"/>
                <a:gd name="connsiteY0" fmla="*/ 0 h 687141"/>
                <a:gd name="connsiteX1" fmla="*/ 1987056 w 2100748"/>
                <a:gd name="connsiteY1" fmla="*/ 5004 h 687141"/>
                <a:gd name="connsiteX2" fmla="*/ 2100748 w 2100748"/>
                <a:gd name="connsiteY2" fmla="*/ 118696 h 687141"/>
                <a:gd name="connsiteX3" fmla="*/ 2100748 w 2100748"/>
                <a:gd name="connsiteY3" fmla="*/ 573449 h 687141"/>
                <a:gd name="connsiteX4" fmla="*/ 1987056 w 2100748"/>
                <a:gd name="connsiteY4" fmla="*/ 687141 h 687141"/>
                <a:gd name="connsiteX5" fmla="*/ 0 w 2100748"/>
                <a:gd name="connsiteY5" fmla="*/ 677616 h 687141"/>
                <a:gd name="connsiteX6" fmla="*/ 1276225 w 2100748"/>
                <a:gd name="connsiteY6" fmla="*/ 0 h 687141"/>
                <a:gd name="connsiteX0" fmla="*/ 1278606 w 2103129"/>
                <a:gd name="connsiteY0" fmla="*/ 0 h 687141"/>
                <a:gd name="connsiteX1" fmla="*/ 1989437 w 2103129"/>
                <a:gd name="connsiteY1" fmla="*/ 5004 h 687141"/>
                <a:gd name="connsiteX2" fmla="*/ 2103129 w 2103129"/>
                <a:gd name="connsiteY2" fmla="*/ 118696 h 687141"/>
                <a:gd name="connsiteX3" fmla="*/ 2103129 w 2103129"/>
                <a:gd name="connsiteY3" fmla="*/ 573449 h 687141"/>
                <a:gd name="connsiteX4" fmla="*/ 1989437 w 2103129"/>
                <a:gd name="connsiteY4" fmla="*/ 687141 h 687141"/>
                <a:gd name="connsiteX5" fmla="*/ 0 w 2103129"/>
                <a:gd name="connsiteY5" fmla="*/ 684759 h 687141"/>
                <a:gd name="connsiteX6" fmla="*/ 1278606 w 2103129"/>
                <a:gd name="connsiteY6" fmla="*/ 0 h 687141"/>
                <a:gd name="connsiteX0" fmla="*/ 1278606 w 2103129"/>
                <a:gd name="connsiteY0" fmla="*/ 0 h 687141"/>
                <a:gd name="connsiteX1" fmla="*/ 1989437 w 2103129"/>
                <a:gd name="connsiteY1" fmla="*/ 5004 h 687141"/>
                <a:gd name="connsiteX2" fmla="*/ 2103129 w 2103129"/>
                <a:gd name="connsiteY2" fmla="*/ 118696 h 687141"/>
                <a:gd name="connsiteX3" fmla="*/ 2103129 w 2103129"/>
                <a:gd name="connsiteY3" fmla="*/ 573449 h 687141"/>
                <a:gd name="connsiteX4" fmla="*/ 1989437 w 2103129"/>
                <a:gd name="connsiteY4" fmla="*/ 687141 h 687141"/>
                <a:gd name="connsiteX5" fmla="*/ 0 w 2103129"/>
                <a:gd name="connsiteY5" fmla="*/ 684759 h 687141"/>
                <a:gd name="connsiteX6" fmla="*/ 1278606 w 2103129"/>
                <a:gd name="connsiteY6" fmla="*/ 0 h 687141"/>
                <a:gd name="connsiteX0" fmla="*/ 1278606 w 2103129"/>
                <a:gd name="connsiteY0" fmla="*/ 0 h 687141"/>
                <a:gd name="connsiteX1" fmla="*/ 1989437 w 2103129"/>
                <a:gd name="connsiteY1" fmla="*/ 5004 h 687141"/>
                <a:gd name="connsiteX2" fmla="*/ 2103129 w 2103129"/>
                <a:gd name="connsiteY2" fmla="*/ 118696 h 687141"/>
                <a:gd name="connsiteX3" fmla="*/ 2103129 w 2103129"/>
                <a:gd name="connsiteY3" fmla="*/ 573449 h 687141"/>
                <a:gd name="connsiteX4" fmla="*/ 1989437 w 2103129"/>
                <a:gd name="connsiteY4" fmla="*/ 687141 h 687141"/>
                <a:gd name="connsiteX5" fmla="*/ 0 w 2103129"/>
                <a:gd name="connsiteY5" fmla="*/ 684759 h 687141"/>
                <a:gd name="connsiteX6" fmla="*/ 1278606 w 2103129"/>
                <a:gd name="connsiteY6" fmla="*/ 0 h 687141"/>
                <a:gd name="connsiteX0" fmla="*/ 1278606 w 2103129"/>
                <a:gd name="connsiteY0" fmla="*/ 0 h 687141"/>
                <a:gd name="connsiteX1" fmla="*/ 1989437 w 2103129"/>
                <a:gd name="connsiteY1" fmla="*/ 5004 h 687141"/>
                <a:gd name="connsiteX2" fmla="*/ 2103129 w 2103129"/>
                <a:gd name="connsiteY2" fmla="*/ 118696 h 687141"/>
                <a:gd name="connsiteX3" fmla="*/ 2103129 w 2103129"/>
                <a:gd name="connsiteY3" fmla="*/ 573449 h 687141"/>
                <a:gd name="connsiteX4" fmla="*/ 1989437 w 2103129"/>
                <a:gd name="connsiteY4" fmla="*/ 687141 h 687141"/>
                <a:gd name="connsiteX5" fmla="*/ 0 w 2103129"/>
                <a:gd name="connsiteY5" fmla="*/ 684759 h 687141"/>
                <a:gd name="connsiteX6" fmla="*/ 1278606 w 2103129"/>
                <a:gd name="connsiteY6" fmla="*/ 0 h 687141"/>
                <a:gd name="connsiteX0" fmla="*/ 1278606 w 2103129"/>
                <a:gd name="connsiteY0" fmla="*/ 0 h 687141"/>
                <a:gd name="connsiteX1" fmla="*/ 1989437 w 2103129"/>
                <a:gd name="connsiteY1" fmla="*/ 5004 h 687141"/>
                <a:gd name="connsiteX2" fmla="*/ 2103129 w 2103129"/>
                <a:gd name="connsiteY2" fmla="*/ 118696 h 687141"/>
                <a:gd name="connsiteX3" fmla="*/ 2103129 w 2103129"/>
                <a:gd name="connsiteY3" fmla="*/ 573449 h 687141"/>
                <a:gd name="connsiteX4" fmla="*/ 1989437 w 2103129"/>
                <a:gd name="connsiteY4" fmla="*/ 687141 h 687141"/>
                <a:gd name="connsiteX5" fmla="*/ 0 w 2103129"/>
                <a:gd name="connsiteY5" fmla="*/ 684759 h 687141"/>
                <a:gd name="connsiteX6" fmla="*/ 1278606 w 2103129"/>
                <a:gd name="connsiteY6" fmla="*/ 0 h 687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3129" h="687141">
                  <a:moveTo>
                    <a:pt x="1278606" y="0"/>
                  </a:moveTo>
                  <a:lnTo>
                    <a:pt x="1989437" y="5004"/>
                  </a:lnTo>
                  <a:cubicBezTo>
                    <a:pt x="2052227" y="5004"/>
                    <a:pt x="2103129" y="55906"/>
                    <a:pt x="2103129" y="118696"/>
                  </a:cubicBezTo>
                  <a:lnTo>
                    <a:pt x="2103129" y="573449"/>
                  </a:lnTo>
                  <a:cubicBezTo>
                    <a:pt x="2103129" y="636239"/>
                    <a:pt x="2052227" y="687141"/>
                    <a:pt x="1989437" y="687141"/>
                  </a:cubicBezTo>
                  <a:lnTo>
                    <a:pt x="0" y="684759"/>
                  </a:lnTo>
                  <a:cubicBezTo>
                    <a:pt x="64884" y="650669"/>
                    <a:pt x="560080" y="461352"/>
                    <a:pt x="1278606" y="0"/>
                  </a:cubicBezTo>
                  <a:close/>
                </a:path>
              </a:pathLst>
            </a:custGeom>
            <a:solidFill>
              <a:schemeClr val="tx2">
                <a:lumMod val="50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/>
                <a:t>                        Hypervisor </a:t>
              </a:r>
            </a:p>
            <a:p>
              <a:pPr algn="ctr"/>
              <a:r>
                <a:rPr lang="en-US" sz="1600"/>
                <a:t>            Operating System</a:t>
              </a:r>
              <a:endParaRPr lang="bg-BG" sz="160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F5EEF89-5404-5704-A4A4-629888573708}"/>
                </a:ext>
              </a:extLst>
            </p:cNvPr>
            <p:cNvSpPr txBox="1"/>
            <p:nvPr/>
          </p:nvSpPr>
          <p:spPr>
            <a:xfrm>
              <a:off x="2737094" y="1383112"/>
              <a:ext cx="8447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>
                      <a:lumMod val="75000"/>
                    </a:schemeClr>
                  </a:solidFill>
                </a:rPr>
                <a:t>VM 1</a:t>
              </a:r>
              <a:endParaRPr lang="bg-BG" sz="16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8552B00D-437D-627B-501A-5807028434F6}"/>
                </a:ext>
              </a:extLst>
            </p:cNvPr>
            <p:cNvSpPr/>
            <p:nvPr/>
          </p:nvSpPr>
          <p:spPr>
            <a:xfrm>
              <a:off x="3724153" y="3119561"/>
              <a:ext cx="695569" cy="608377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Guest OS</a:t>
              </a:r>
              <a:endParaRPr lang="bg-BG" sz="140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87D2AD15-BAB2-3960-E32A-062BB5A0835A}"/>
                </a:ext>
              </a:extLst>
            </p:cNvPr>
            <p:cNvSpPr/>
            <p:nvPr/>
          </p:nvSpPr>
          <p:spPr>
            <a:xfrm>
              <a:off x="3728061" y="2431076"/>
              <a:ext cx="695569" cy="60837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/>
                <a:t>Bins</a:t>
              </a:r>
              <a:br>
                <a:rPr lang="en-US" sz="1600"/>
              </a:br>
              <a:r>
                <a:rPr lang="en-US" sz="1600"/>
                <a:t>Libs</a:t>
              </a:r>
              <a:endParaRPr lang="bg-BG" sz="160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F6E3878C-750F-DB39-3A5D-FB481B89E0CD}"/>
                </a:ext>
              </a:extLst>
            </p:cNvPr>
            <p:cNvSpPr/>
            <p:nvPr/>
          </p:nvSpPr>
          <p:spPr>
            <a:xfrm>
              <a:off x="3724153" y="1766769"/>
              <a:ext cx="695569" cy="60837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App</a:t>
              </a:r>
              <a:endParaRPr lang="bg-BG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AFE7B0D-4B6E-D9E3-0FD4-9A0EB6C196C5}"/>
                </a:ext>
              </a:extLst>
            </p:cNvPr>
            <p:cNvSpPr/>
            <p:nvPr/>
          </p:nvSpPr>
          <p:spPr>
            <a:xfrm>
              <a:off x="3645999" y="1695937"/>
              <a:ext cx="844794" cy="2120170"/>
            </a:xfrm>
            <a:prstGeom prst="rect">
              <a:avLst/>
            </a:prstGeom>
            <a:noFill/>
            <a:ln w="9525" cap="flat" cmpd="sng" algn="ctr">
              <a:solidFill>
                <a:schemeClr val="accent4"/>
              </a:solidFill>
              <a:prstDash val="lg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A79DA68-BC39-A787-4761-A86DECCC9746}"/>
                </a:ext>
              </a:extLst>
            </p:cNvPr>
            <p:cNvSpPr txBox="1"/>
            <p:nvPr/>
          </p:nvSpPr>
          <p:spPr>
            <a:xfrm>
              <a:off x="3655524" y="1383112"/>
              <a:ext cx="8447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>
                      <a:lumMod val="75000"/>
                    </a:schemeClr>
                  </a:solidFill>
                </a:rPr>
                <a:t>VM 2</a:t>
              </a:r>
              <a:endParaRPr lang="bg-BG" sz="16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A0668FD0-0664-58B0-47E1-54B1984FA143}"/>
                </a:ext>
              </a:extLst>
            </p:cNvPr>
            <p:cNvSpPr/>
            <p:nvPr/>
          </p:nvSpPr>
          <p:spPr>
            <a:xfrm>
              <a:off x="4649543" y="3119467"/>
              <a:ext cx="695569" cy="608377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Guest OS</a:t>
              </a:r>
              <a:endParaRPr lang="bg-BG" sz="1400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218C73D6-7BD5-EE4E-BB8E-B78A6AFE97D0}"/>
                </a:ext>
              </a:extLst>
            </p:cNvPr>
            <p:cNvSpPr/>
            <p:nvPr/>
          </p:nvSpPr>
          <p:spPr>
            <a:xfrm>
              <a:off x="4653451" y="2430982"/>
              <a:ext cx="695569" cy="60837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/>
                <a:t>Bins</a:t>
              </a:r>
              <a:br>
                <a:rPr lang="en-US" sz="1600"/>
              </a:br>
              <a:r>
                <a:rPr lang="en-US" sz="1600"/>
                <a:t>Libs</a:t>
              </a:r>
              <a:endParaRPr lang="bg-BG" sz="1600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FAFBECA-290A-EE36-D477-4D476E96F082}"/>
                </a:ext>
              </a:extLst>
            </p:cNvPr>
            <p:cNvSpPr/>
            <p:nvPr/>
          </p:nvSpPr>
          <p:spPr>
            <a:xfrm>
              <a:off x="4649543" y="1766675"/>
              <a:ext cx="695569" cy="60837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App</a:t>
              </a:r>
              <a:endParaRPr lang="bg-BG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B77AA8C-AFBE-0166-C29C-F7FF16D90CE5}"/>
                </a:ext>
              </a:extLst>
            </p:cNvPr>
            <p:cNvSpPr/>
            <p:nvPr/>
          </p:nvSpPr>
          <p:spPr>
            <a:xfrm>
              <a:off x="4571389" y="1695843"/>
              <a:ext cx="844794" cy="2120170"/>
            </a:xfrm>
            <a:prstGeom prst="rect">
              <a:avLst/>
            </a:prstGeom>
            <a:noFill/>
            <a:ln w="9525" cap="flat" cmpd="sng" algn="ctr">
              <a:solidFill>
                <a:schemeClr val="accent4"/>
              </a:solidFill>
              <a:prstDash val="lg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7B314B5-AF14-5297-9B53-B96FECA7A187}"/>
                </a:ext>
              </a:extLst>
            </p:cNvPr>
            <p:cNvSpPr txBox="1"/>
            <p:nvPr/>
          </p:nvSpPr>
          <p:spPr>
            <a:xfrm>
              <a:off x="4580914" y="1383018"/>
              <a:ext cx="8447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>
                      <a:lumMod val="75000"/>
                    </a:schemeClr>
                  </a:solidFill>
                </a:rPr>
                <a:t>VM 3</a:t>
              </a:r>
              <a:endParaRPr lang="bg-BG" sz="160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7101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30C2A-9423-F4C3-0B2D-4C533F595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Uni Sans-Trial SemiBold" panose="00000500000000000000" pitchFamily="50" charset="-52"/>
              </a:rPr>
              <a:t>Hypervisor or VMM</a:t>
            </a:r>
            <a:endParaRPr lang="bg-BG">
              <a:latin typeface="Uni Sans-Trial SemiBold" panose="00000500000000000000" pitchFamily="50" charset="-5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A94AB7-6DF6-785E-F616-5F8FE01BB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C582B7-C296-D707-3458-456533446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4</a:t>
            </a:fld>
            <a:endParaRPr lang="bg-BG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55151F0-6ED2-395E-4DEC-F5A023D310E8}"/>
              </a:ext>
            </a:extLst>
          </p:cNvPr>
          <p:cNvGrpSpPr/>
          <p:nvPr/>
        </p:nvGrpSpPr>
        <p:grpSpPr>
          <a:xfrm>
            <a:off x="1594338" y="1316783"/>
            <a:ext cx="3617668" cy="4371936"/>
            <a:chOff x="2478332" y="1562590"/>
            <a:chExt cx="2690690" cy="3251687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BAFCB75-6033-975E-0C58-5E3AEECDC0D7}"/>
                </a:ext>
              </a:extLst>
            </p:cNvPr>
            <p:cNvSpPr/>
            <p:nvPr/>
          </p:nvSpPr>
          <p:spPr>
            <a:xfrm>
              <a:off x="2478332" y="1562590"/>
              <a:ext cx="2690690" cy="3251687"/>
            </a:xfrm>
            <a:prstGeom prst="roundRect">
              <a:avLst/>
            </a:prstGeom>
            <a:solidFill>
              <a:schemeClr val="tx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AEAC6DA-B9E2-69CE-59A9-8811FB74291D}"/>
                </a:ext>
              </a:extLst>
            </p:cNvPr>
            <p:cNvSpPr txBox="1">
              <a:spLocks/>
            </p:cNvSpPr>
            <p:nvPr/>
          </p:nvSpPr>
          <p:spPr>
            <a:xfrm>
              <a:off x="2689348" y="1731353"/>
              <a:ext cx="2148437" cy="29758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>
                  <a:solidFill>
                    <a:schemeClr val="bg1"/>
                  </a:solidFill>
                </a:rPr>
                <a:t>Hypervisor Type 1</a:t>
              </a:r>
            </a:p>
            <a:p>
              <a:pPr algn="ctr"/>
              <a:r>
                <a:rPr lang="en-US" sz="1600">
                  <a:solidFill>
                    <a:schemeClr val="bg1"/>
                  </a:solidFill>
                  <a:latin typeface="+mj-lt"/>
                </a:rPr>
                <a:t>(native or bare-metal)</a:t>
              </a:r>
            </a:p>
            <a:p>
              <a:pPr algn="ctr"/>
              <a:endParaRPr lang="en-US" sz="1600">
                <a:solidFill>
                  <a:schemeClr val="bg1"/>
                </a:solidFill>
                <a:latin typeface="+mj-lt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>
                  <a:solidFill>
                    <a:schemeClr val="bg1"/>
                  </a:solidFill>
                </a:rPr>
                <a:t>KVM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>
                  <a:solidFill>
                    <a:schemeClr val="bg1"/>
                  </a:solidFill>
                </a:rPr>
                <a:t>AWS Nitro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>
                  <a:solidFill>
                    <a:schemeClr val="bg1"/>
                  </a:solidFill>
                </a:rPr>
                <a:t>IBM z/VM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>
                  <a:solidFill>
                    <a:schemeClr val="bg1"/>
                  </a:solidFill>
                </a:rPr>
                <a:t>Microsoft Hyper-V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>
                  <a:solidFill>
                    <a:schemeClr val="bg1"/>
                  </a:solidFill>
                </a:rPr>
                <a:t>Nutanix AHV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>
                  <a:solidFill>
                    <a:schemeClr val="bg1"/>
                  </a:solidFill>
                </a:rPr>
                <a:t>Oracle VM Server for SPARC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>
                  <a:solidFill>
                    <a:schemeClr val="bg1"/>
                  </a:solidFill>
                </a:rPr>
                <a:t>Red Hat Virtualization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>
                  <a:solidFill>
                    <a:schemeClr val="bg1"/>
                  </a:solidFill>
                </a:rPr>
                <a:t>VMware </a:t>
              </a:r>
              <a:r>
                <a:rPr lang="en-US" err="1">
                  <a:solidFill>
                    <a:schemeClr val="bg1"/>
                  </a:solidFill>
                </a:rPr>
                <a:t>ESXi</a:t>
              </a:r>
              <a:endParaRPr lang="en-US">
                <a:solidFill>
                  <a:schemeClr val="bg1"/>
                </a:solidFill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>
                  <a:solidFill>
                    <a:schemeClr val="bg1"/>
                  </a:solidFill>
                </a:rPr>
                <a:t>Xen.</a:t>
              </a:r>
            </a:p>
            <a:p>
              <a:pPr marL="171450" indent="-171450" algn="ctr">
                <a:buFont typeface="Arial" panose="020B0604020202020204" pitchFamily="34" charset="0"/>
                <a:buChar char="•"/>
              </a:pPr>
              <a:endParaRPr lang="bg-BG" sz="16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5F4FD4B-A30C-17C0-6EE4-C31587F1DD08}"/>
              </a:ext>
            </a:extLst>
          </p:cNvPr>
          <p:cNvSpPr/>
          <p:nvPr/>
        </p:nvSpPr>
        <p:spPr>
          <a:xfrm>
            <a:off x="6344566" y="1316783"/>
            <a:ext cx="3617668" cy="4371936"/>
          </a:xfrm>
          <a:prstGeom prst="roundRect">
            <a:avLst/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AD0667-F02F-A5DB-29AF-9C70986ABEFE}"/>
              </a:ext>
            </a:extLst>
          </p:cNvPr>
          <p:cNvSpPr txBox="1"/>
          <p:nvPr/>
        </p:nvSpPr>
        <p:spPr>
          <a:xfrm>
            <a:off x="6658896" y="1543687"/>
            <a:ext cx="298900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Hypervisor Type 2</a:t>
            </a:r>
          </a:p>
          <a:p>
            <a:pPr algn="ctr"/>
            <a:r>
              <a:rPr lang="en-US" sz="1600">
                <a:solidFill>
                  <a:schemeClr val="bg1"/>
                </a:solidFill>
                <a:latin typeface="+mj-lt"/>
              </a:rPr>
              <a:t>(hosted)</a:t>
            </a:r>
          </a:p>
          <a:p>
            <a:pPr algn="ctr"/>
            <a:endParaRPr lang="en-US" sz="1600">
              <a:solidFill>
                <a:schemeClr val="bg1"/>
              </a:solidFill>
              <a:latin typeface="+mj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bg1"/>
                </a:solidFill>
              </a:rPr>
              <a:t>VirtualBox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VMware Player &amp; Workstation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Parallels Desktop for Mac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>
                    <a:lumMod val="85000"/>
                  </a:schemeClr>
                </a:solidFill>
              </a:rPr>
              <a:t>KVM*</a:t>
            </a:r>
          </a:p>
        </p:txBody>
      </p:sp>
    </p:spTree>
    <p:extLst>
      <p:ext uri="{BB962C8B-B14F-4D97-AF65-F5344CB8AC3E}">
        <p14:creationId xmlns:p14="http://schemas.microsoft.com/office/powerpoint/2010/main" val="1075935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3E89B-93AE-AC3A-590D-378114472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latin typeface="Uni Sans-Trial"/>
              </a:rPr>
              <a:t>Advantages of Virtualization</a:t>
            </a:r>
            <a:endParaRPr lang="bg-BG">
              <a:latin typeface="Uni Sans-Trial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BABCD3-B525-966D-5153-1CF5B44FD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7AF751-F4B8-8A09-45D3-1AC6550DA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5</a:t>
            </a:fld>
            <a:endParaRPr lang="bg-BG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7269E54-1226-EC3C-0353-71E02F1524AE}"/>
              </a:ext>
            </a:extLst>
          </p:cNvPr>
          <p:cNvGrpSpPr/>
          <p:nvPr/>
        </p:nvGrpSpPr>
        <p:grpSpPr>
          <a:xfrm>
            <a:off x="3026460" y="2458478"/>
            <a:ext cx="1409700" cy="1409700"/>
            <a:chOff x="1181346" y="2312670"/>
            <a:chExt cx="1409700" cy="14097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09140D-42E3-D888-79C9-2167059512CD}"/>
                </a:ext>
              </a:extLst>
            </p:cNvPr>
            <p:cNvSpPr/>
            <p:nvPr/>
          </p:nvSpPr>
          <p:spPr>
            <a:xfrm>
              <a:off x="1181346" y="2312670"/>
              <a:ext cx="1409700" cy="1409700"/>
            </a:xfrm>
            <a:prstGeom prst="rect">
              <a:avLst/>
            </a:prstGeom>
            <a:noFill/>
            <a:ln w="28575">
              <a:prstDash val="dash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96C6623-5B63-4856-D61A-985734939327}"/>
                </a:ext>
              </a:extLst>
            </p:cNvPr>
            <p:cNvCxnSpPr/>
            <p:nvPr/>
          </p:nvCxnSpPr>
          <p:spPr>
            <a:xfrm flipV="1">
              <a:off x="1486146" y="2495550"/>
              <a:ext cx="499257" cy="499257"/>
            </a:xfrm>
            <a:prstGeom prst="straightConnector1">
              <a:avLst/>
            </a:prstGeom>
            <a:ln w="57150">
              <a:solidFill>
                <a:schemeClr val="accent4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71861A3-F33E-DE5B-B8E4-D1D0383FED5C}"/>
                </a:ext>
              </a:extLst>
            </p:cNvPr>
            <p:cNvCxnSpPr/>
            <p:nvPr/>
          </p:nvCxnSpPr>
          <p:spPr>
            <a:xfrm flipV="1">
              <a:off x="1956461" y="2978932"/>
              <a:ext cx="499257" cy="499257"/>
            </a:xfrm>
            <a:prstGeom prst="straightConnector1">
              <a:avLst/>
            </a:prstGeom>
            <a:ln w="57150">
              <a:solidFill>
                <a:schemeClr val="accent4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499E2E1-0923-E97B-056F-BF14C5DD39B7}"/>
                </a:ext>
              </a:extLst>
            </p:cNvPr>
            <p:cNvSpPr/>
            <p:nvPr/>
          </p:nvSpPr>
          <p:spPr>
            <a:xfrm>
              <a:off x="1181346" y="3135630"/>
              <a:ext cx="586740" cy="58674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AA2F08A-5500-B7B3-48FD-1858DF8B6FD6}"/>
              </a:ext>
            </a:extLst>
          </p:cNvPr>
          <p:cNvGrpSpPr/>
          <p:nvPr/>
        </p:nvGrpSpPr>
        <p:grpSpPr>
          <a:xfrm>
            <a:off x="4861983" y="2367287"/>
            <a:ext cx="2422716" cy="1514905"/>
            <a:chOff x="2857207" y="2312670"/>
            <a:chExt cx="2422716" cy="1514905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0A37E8A-3E1C-F512-4722-42A414C710F5}"/>
                </a:ext>
              </a:extLst>
            </p:cNvPr>
            <p:cNvSpPr/>
            <p:nvPr/>
          </p:nvSpPr>
          <p:spPr>
            <a:xfrm>
              <a:off x="3333750" y="3352800"/>
              <a:ext cx="1409700" cy="474775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Node-1</a:t>
              </a:r>
              <a:endParaRPr lang="bg-BG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C9EE4BA7-83CA-08AD-24B1-9FD15C72A836}"/>
                </a:ext>
              </a:extLst>
            </p:cNvPr>
            <p:cNvSpPr/>
            <p:nvPr/>
          </p:nvSpPr>
          <p:spPr>
            <a:xfrm>
              <a:off x="3333750" y="2312670"/>
              <a:ext cx="1409700" cy="474775"/>
            </a:xfrm>
            <a:prstGeom prst="round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Node-0</a:t>
              </a:r>
              <a:endParaRPr lang="bg-BG"/>
            </a:p>
          </p:txBody>
        </p:sp>
        <p:sp>
          <p:nvSpPr>
            <p:cNvPr id="13" name="Arrow: Curved Left 12">
              <a:extLst>
                <a:ext uri="{FF2B5EF4-FFF2-40B4-BE49-F238E27FC236}">
                  <a16:creationId xmlns:a16="http://schemas.microsoft.com/office/drawing/2014/main" id="{11D4848E-5EEE-4D76-927D-CDBC762A06FB}"/>
                </a:ext>
              </a:extLst>
            </p:cNvPr>
            <p:cNvSpPr/>
            <p:nvPr/>
          </p:nvSpPr>
          <p:spPr>
            <a:xfrm>
              <a:off x="4916129" y="2483287"/>
              <a:ext cx="363794" cy="1153201"/>
            </a:xfrm>
            <a:prstGeom prst="curvedLef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chemeClr val="tx1"/>
                </a:solidFill>
              </a:endParaRPr>
            </a:p>
          </p:txBody>
        </p:sp>
        <p:sp>
          <p:nvSpPr>
            <p:cNvPr id="14" name="Arrow: Curved Left 13">
              <a:extLst>
                <a:ext uri="{FF2B5EF4-FFF2-40B4-BE49-F238E27FC236}">
                  <a16:creationId xmlns:a16="http://schemas.microsoft.com/office/drawing/2014/main" id="{8DFA0503-A492-B6D0-4F8D-8B5313E479EB}"/>
                </a:ext>
              </a:extLst>
            </p:cNvPr>
            <p:cNvSpPr/>
            <p:nvPr/>
          </p:nvSpPr>
          <p:spPr>
            <a:xfrm rot="10800000">
              <a:off x="2857207" y="2440919"/>
              <a:ext cx="363794" cy="1153201"/>
            </a:xfrm>
            <a:prstGeom prst="curvedLeftArrow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82D79BB0-2BB0-524B-A1F9-F674F0CEADED}"/>
              </a:ext>
            </a:extLst>
          </p:cNvPr>
          <p:cNvGrpSpPr/>
          <p:nvPr/>
        </p:nvGrpSpPr>
        <p:grpSpPr>
          <a:xfrm>
            <a:off x="7733843" y="2369674"/>
            <a:ext cx="1488897" cy="1488897"/>
            <a:chOff x="5617022" y="2273071"/>
            <a:chExt cx="1488897" cy="148889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6521946-ED68-F117-49E4-BB41E163324D}"/>
                </a:ext>
              </a:extLst>
            </p:cNvPr>
            <p:cNvSpPr/>
            <p:nvPr/>
          </p:nvSpPr>
          <p:spPr>
            <a:xfrm>
              <a:off x="5617022" y="2273071"/>
              <a:ext cx="1488897" cy="1488897"/>
            </a:xfrm>
            <a:prstGeom prst="rect">
              <a:avLst/>
            </a:prstGeom>
            <a:noFill/>
            <a:ln w="38100">
              <a:prstDash val="sysDash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5" name="Flowchart: Magnetic Disk 14">
              <a:extLst>
                <a:ext uri="{FF2B5EF4-FFF2-40B4-BE49-F238E27FC236}">
                  <a16:creationId xmlns:a16="http://schemas.microsoft.com/office/drawing/2014/main" id="{C91F5813-45C6-9CBF-D518-C4A9C6119A0D}"/>
                </a:ext>
              </a:extLst>
            </p:cNvPr>
            <p:cNvSpPr/>
            <p:nvPr/>
          </p:nvSpPr>
          <p:spPr>
            <a:xfrm>
              <a:off x="5909186" y="2675901"/>
              <a:ext cx="904568" cy="606061"/>
            </a:xfrm>
            <a:prstGeom prst="flowChartMagneticDisk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6D33FB9-6F78-256E-68EE-0C7AC37E49E0}"/>
              </a:ext>
            </a:extLst>
          </p:cNvPr>
          <p:cNvGrpSpPr/>
          <p:nvPr/>
        </p:nvGrpSpPr>
        <p:grpSpPr>
          <a:xfrm>
            <a:off x="9455172" y="1940176"/>
            <a:ext cx="2361338" cy="1971049"/>
            <a:chOff x="7396967" y="1856526"/>
            <a:chExt cx="2361338" cy="1971049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2DF707D-12EA-E8FF-BA31-533B5A18BF67}"/>
                </a:ext>
              </a:extLst>
            </p:cNvPr>
            <p:cNvSpPr/>
            <p:nvPr/>
          </p:nvSpPr>
          <p:spPr>
            <a:xfrm>
              <a:off x="7664859" y="3352800"/>
              <a:ext cx="1612491" cy="474775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B9B0D664-E406-24FC-555D-E19610118BC8}"/>
                </a:ext>
              </a:extLst>
            </p:cNvPr>
            <p:cNvSpPr/>
            <p:nvPr/>
          </p:nvSpPr>
          <p:spPr>
            <a:xfrm>
              <a:off x="7662499" y="2822499"/>
              <a:ext cx="1612491" cy="474775"/>
            </a:xfrm>
            <a:prstGeom prst="roundRect">
              <a:avLst/>
            </a:prstGeom>
            <a:solidFill>
              <a:schemeClr val="accent4"/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6F412CF8-5C82-26B5-1D36-D400A5F9F1D6}"/>
                </a:ext>
              </a:extLst>
            </p:cNvPr>
            <p:cNvSpPr/>
            <p:nvPr/>
          </p:nvSpPr>
          <p:spPr>
            <a:xfrm>
              <a:off x="7662500" y="2311887"/>
              <a:ext cx="1612491" cy="474775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0" name="Lightning Bolt 19">
              <a:extLst>
                <a:ext uri="{FF2B5EF4-FFF2-40B4-BE49-F238E27FC236}">
                  <a16:creationId xmlns:a16="http://schemas.microsoft.com/office/drawing/2014/main" id="{A0F85173-EB55-F7BC-9596-0177B4269C62}"/>
                </a:ext>
              </a:extLst>
            </p:cNvPr>
            <p:cNvSpPr/>
            <p:nvPr/>
          </p:nvSpPr>
          <p:spPr>
            <a:xfrm>
              <a:off x="7396967" y="1856526"/>
              <a:ext cx="720274" cy="720274"/>
            </a:xfrm>
            <a:prstGeom prst="lightningBol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1" name="&quot;Not Allowed&quot; Symbol 20">
              <a:extLst>
                <a:ext uri="{FF2B5EF4-FFF2-40B4-BE49-F238E27FC236}">
                  <a16:creationId xmlns:a16="http://schemas.microsoft.com/office/drawing/2014/main" id="{E73D59D5-CAE1-5C4B-B123-3984CF06B2A2}"/>
                </a:ext>
              </a:extLst>
            </p:cNvPr>
            <p:cNvSpPr/>
            <p:nvPr/>
          </p:nvSpPr>
          <p:spPr>
            <a:xfrm>
              <a:off x="8336287" y="2397367"/>
              <a:ext cx="264913" cy="264913"/>
            </a:xfrm>
            <a:prstGeom prst="noSmoking">
              <a:avLst/>
            </a:prstGeom>
            <a:solidFill>
              <a:schemeClr val="dk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chemeClr val="tx1"/>
                </a:solidFill>
              </a:endParaRPr>
            </a:p>
          </p:txBody>
        </p:sp>
        <p:sp>
          <p:nvSpPr>
            <p:cNvPr id="22" name="Arrow: Circular 21">
              <a:extLst>
                <a:ext uri="{FF2B5EF4-FFF2-40B4-BE49-F238E27FC236}">
                  <a16:creationId xmlns:a16="http://schemas.microsoft.com/office/drawing/2014/main" id="{607D832C-724E-DDF6-0364-3EC3CD84B8BA}"/>
                </a:ext>
              </a:extLst>
            </p:cNvPr>
            <p:cNvSpPr/>
            <p:nvPr/>
          </p:nvSpPr>
          <p:spPr>
            <a:xfrm rot="5400000">
              <a:off x="8911283" y="2343462"/>
              <a:ext cx="847022" cy="847022"/>
            </a:xfrm>
            <a:prstGeom prst="circularArrow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557537E-A68E-9399-A85C-D6F657FCC781}"/>
              </a:ext>
            </a:extLst>
          </p:cNvPr>
          <p:cNvGrpSpPr/>
          <p:nvPr/>
        </p:nvGrpSpPr>
        <p:grpSpPr>
          <a:xfrm>
            <a:off x="497849" y="2210019"/>
            <a:ext cx="2022463" cy="1699734"/>
            <a:chOff x="9756582" y="2094391"/>
            <a:chExt cx="2022463" cy="169973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D918697-766F-046C-5E32-53FE3AB0261A}"/>
                </a:ext>
              </a:extLst>
            </p:cNvPr>
            <p:cNvSpPr/>
            <p:nvPr/>
          </p:nvSpPr>
          <p:spPr>
            <a:xfrm>
              <a:off x="9758305" y="3429000"/>
              <a:ext cx="2020740" cy="365125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386EFC7F-2878-775B-9EF8-43B155C8F7F7}"/>
                </a:ext>
              </a:extLst>
            </p:cNvPr>
            <p:cNvSpPr/>
            <p:nvPr/>
          </p:nvSpPr>
          <p:spPr>
            <a:xfrm>
              <a:off x="9758305" y="2998495"/>
              <a:ext cx="384392" cy="384392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3C78E9B8-3CC5-BD37-5418-82AE69D7C108}"/>
                </a:ext>
              </a:extLst>
            </p:cNvPr>
            <p:cNvSpPr/>
            <p:nvPr/>
          </p:nvSpPr>
          <p:spPr>
            <a:xfrm>
              <a:off x="9762004" y="2549274"/>
              <a:ext cx="384392" cy="384392"/>
            </a:xfrm>
            <a:prstGeom prst="round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97169DB4-36C7-FB07-72B1-E33B7015A3EA}"/>
                </a:ext>
              </a:extLst>
            </p:cNvPr>
            <p:cNvSpPr/>
            <p:nvPr/>
          </p:nvSpPr>
          <p:spPr>
            <a:xfrm>
              <a:off x="9756582" y="2094391"/>
              <a:ext cx="384392" cy="384392"/>
            </a:xfrm>
            <a:prstGeom prst="round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15E781A-640D-8D00-0084-CE98D92F13CF}"/>
                </a:ext>
              </a:extLst>
            </p:cNvPr>
            <p:cNvSpPr/>
            <p:nvPr/>
          </p:nvSpPr>
          <p:spPr>
            <a:xfrm>
              <a:off x="10284318" y="2998495"/>
              <a:ext cx="384392" cy="384392"/>
            </a:xfrm>
            <a:prstGeom prst="round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1142129E-3A01-8314-0B45-30DCDC63B34C}"/>
                </a:ext>
              </a:extLst>
            </p:cNvPr>
            <p:cNvSpPr/>
            <p:nvPr/>
          </p:nvSpPr>
          <p:spPr>
            <a:xfrm>
              <a:off x="10288017" y="2549274"/>
              <a:ext cx="384392" cy="384392"/>
            </a:xfrm>
            <a:prstGeom prst="round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DFFFC718-0341-1167-68A9-5D9892BF0B06}"/>
                </a:ext>
              </a:extLst>
            </p:cNvPr>
            <p:cNvSpPr/>
            <p:nvPr/>
          </p:nvSpPr>
          <p:spPr>
            <a:xfrm>
              <a:off x="10282595" y="2094391"/>
              <a:ext cx="384392" cy="384392"/>
            </a:xfrm>
            <a:prstGeom prst="roundRect">
              <a:avLst/>
            </a:prstGeom>
            <a:noFill/>
            <a:ln w="9525" cap="flat" cmpd="sng" algn="ctr">
              <a:solidFill>
                <a:schemeClr val="accent4"/>
              </a:solidFill>
              <a:prstDash val="lg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D7A9F6B8-42EE-11BE-CEDD-D92D8220324B}"/>
                </a:ext>
              </a:extLst>
            </p:cNvPr>
            <p:cNvSpPr/>
            <p:nvPr/>
          </p:nvSpPr>
          <p:spPr>
            <a:xfrm>
              <a:off x="10811193" y="2986060"/>
              <a:ext cx="384392" cy="384392"/>
            </a:xfrm>
            <a:prstGeom prst="roundRect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57944572-B35D-E330-C7DF-186245F8BF49}"/>
                </a:ext>
              </a:extLst>
            </p:cNvPr>
            <p:cNvSpPr/>
            <p:nvPr/>
          </p:nvSpPr>
          <p:spPr>
            <a:xfrm>
              <a:off x="10814892" y="2536839"/>
              <a:ext cx="384392" cy="384392"/>
            </a:xfrm>
            <a:prstGeom prst="roundRect">
              <a:avLst/>
            </a:prstGeom>
            <a:noFill/>
            <a:ln w="9525" cap="flat" cmpd="sng" algn="ctr">
              <a:solidFill>
                <a:schemeClr val="accent4"/>
              </a:solidFill>
              <a:prstDash val="lg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E9357904-C563-3A6E-6601-CF53D4EE667D}"/>
                </a:ext>
              </a:extLst>
            </p:cNvPr>
            <p:cNvSpPr/>
            <p:nvPr/>
          </p:nvSpPr>
          <p:spPr>
            <a:xfrm>
              <a:off x="11344221" y="2998495"/>
              <a:ext cx="384392" cy="384392"/>
            </a:xfrm>
            <a:prstGeom prst="roundRect">
              <a:avLst/>
            </a:prstGeom>
            <a:noFill/>
            <a:ln w="9525" cap="flat" cmpd="sng" algn="ctr">
              <a:solidFill>
                <a:schemeClr val="accent4"/>
              </a:solidFill>
              <a:prstDash val="lg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D43BF914-67C9-F7CD-08DC-202A460A6852}"/>
              </a:ext>
            </a:extLst>
          </p:cNvPr>
          <p:cNvSpPr txBox="1"/>
          <p:nvPr/>
        </p:nvSpPr>
        <p:spPr>
          <a:xfrm>
            <a:off x="497849" y="4483510"/>
            <a:ext cx="20224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  <a:latin typeface="Uni Sans-Trial"/>
              </a:rPr>
              <a:t>Resource Utilization</a:t>
            </a:r>
            <a:endParaRPr lang="bg-BG" sz="2400" b="1">
              <a:solidFill>
                <a:schemeClr val="tx1">
                  <a:lumMod val="95000"/>
                  <a:lumOff val="5000"/>
                </a:schemeClr>
              </a:solidFill>
              <a:latin typeface="Uni Sans-Trial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8CF08B0-BDDD-5DF8-0E3B-CFE4C57FFCE2}"/>
              </a:ext>
            </a:extLst>
          </p:cNvPr>
          <p:cNvSpPr txBox="1"/>
          <p:nvPr/>
        </p:nvSpPr>
        <p:spPr>
          <a:xfrm>
            <a:off x="2720078" y="4650598"/>
            <a:ext cx="202246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  <a:latin typeface="Uni Sans-Trial"/>
              </a:rPr>
              <a:t>Scalability</a:t>
            </a:r>
            <a:endParaRPr lang="bg-BG" sz="2400" b="1">
              <a:solidFill>
                <a:schemeClr val="tx1">
                  <a:lumMod val="95000"/>
                  <a:lumOff val="5000"/>
                </a:schemeClr>
              </a:solidFill>
              <a:latin typeface="Uni Sans-Trial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4E2D476-F9F8-8CBA-74D5-B9966FD31C5D}"/>
              </a:ext>
            </a:extLst>
          </p:cNvPr>
          <p:cNvSpPr txBox="1"/>
          <p:nvPr/>
        </p:nvSpPr>
        <p:spPr>
          <a:xfrm>
            <a:off x="5080338" y="4664614"/>
            <a:ext cx="2022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  <a:latin typeface="Uni Sans-Trial"/>
              </a:rPr>
              <a:t>Portability</a:t>
            </a:r>
            <a:endParaRPr lang="bg-BG" sz="2400" b="1">
              <a:solidFill>
                <a:schemeClr val="tx1">
                  <a:lumMod val="95000"/>
                  <a:lumOff val="5000"/>
                </a:schemeClr>
              </a:solidFill>
              <a:latin typeface="Uni Sans-Trial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B61859A-99FB-8DEC-68F6-F54BF178DE07}"/>
              </a:ext>
            </a:extLst>
          </p:cNvPr>
          <p:cNvSpPr txBox="1"/>
          <p:nvPr/>
        </p:nvSpPr>
        <p:spPr>
          <a:xfrm>
            <a:off x="7467059" y="4483509"/>
            <a:ext cx="20224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  <a:latin typeface="Uni Sans-Trial"/>
              </a:rPr>
              <a:t>Security Isolation</a:t>
            </a:r>
            <a:endParaRPr lang="bg-BG" sz="2400" b="1">
              <a:solidFill>
                <a:schemeClr val="tx1">
                  <a:lumMod val="95000"/>
                  <a:lumOff val="5000"/>
                </a:schemeClr>
              </a:solidFill>
              <a:latin typeface="Uni Sans-Trial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AE27309-107E-8F71-E88A-4188EF9F6FC8}"/>
              </a:ext>
            </a:extLst>
          </p:cNvPr>
          <p:cNvSpPr txBox="1"/>
          <p:nvPr/>
        </p:nvSpPr>
        <p:spPr>
          <a:xfrm>
            <a:off x="9515716" y="4483508"/>
            <a:ext cx="20224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chemeClr val="tx1">
                    <a:lumMod val="95000"/>
                    <a:lumOff val="5000"/>
                  </a:schemeClr>
                </a:solidFill>
                <a:latin typeface="Uni Sans-Trial"/>
              </a:rPr>
              <a:t>Disaster Recovery</a:t>
            </a:r>
            <a:endParaRPr lang="bg-BG" sz="2400" b="1">
              <a:solidFill>
                <a:schemeClr val="tx1">
                  <a:lumMod val="95000"/>
                  <a:lumOff val="5000"/>
                </a:schemeClr>
              </a:solidFill>
              <a:latin typeface="Uni Sans-Trial"/>
            </a:endParaRPr>
          </a:p>
        </p:txBody>
      </p:sp>
    </p:spTree>
    <p:extLst>
      <p:ext uri="{BB962C8B-B14F-4D97-AF65-F5344CB8AC3E}">
        <p14:creationId xmlns:p14="http://schemas.microsoft.com/office/powerpoint/2010/main" val="2852606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17A7D-8879-7EFC-DC9E-E127DE453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VirtualBox 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8A8DC-DF79-D108-5B9F-67CC3FC59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0991"/>
            <a:ext cx="5632173" cy="4705972"/>
          </a:xfrm>
        </p:spPr>
        <p:txBody>
          <a:bodyPr/>
          <a:lstStyle/>
          <a:p>
            <a:r>
              <a:rPr lang="en-US"/>
              <a:t>It is an open source solution.</a:t>
            </a:r>
          </a:p>
          <a:p>
            <a:r>
              <a:rPr lang="en-US"/>
              <a:t>It is free &amp; easy to use.</a:t>
            </a:r>
          </a:p>
          <a:p>
            <a:r>
              <a:rPr lang="en-US"/>
              <a:t>It runs on Cross-platforms.</a:t>
            </a:r>
          </a:p>
          <a:p>
            <a:r>
              <a:rPr lang="en-US"/>
              <a:t>It support software-based virtualization and hardware-assisted virtualization.</a:t>
            </a:r>
          </a:p>
          <a:p>
            <a:r>
              <a:rPr lang="en-US"/>
              <a:t>It allows virtual machines to be easily exported and imported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30D2CE-1D81-C0E8-DC56-068F630BF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B27F54-CE41-FDC5-FA8A-6AC4C0544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6</a:t>
            </a:fld>
            <a:endParaRPr lang="bg-B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583965-3F11-C341-EA06-806E08E89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0404" y="1070803"/>
            <a:ext cx="4733031" cy="408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573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F94AC-0972-71D3-976E-7E6FF0ABC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Virtual Box </a:t>
            </a:r>
            <a:endParaRPr lang="bg-B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BEB54-10F5-C383-0F5C-F8ED79CD4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Setting up the environment</a:t>
            </a:r>
          </a:p>
          <a:p>
            <a:r>
              <a:rPr lang="en-US"/>
              <a:t>VirtualBox Download</a:t>
            </a:r>
            <a:br>
              <a:rPr lang="en-US"/>
            </a:br>
            <a:r>
              <a:rPr lang="en-US"/>
              <a:t>	</a:t>
            </a:r>
            <a:r>
              <a:rPr lang="en-US">
                <a:hlinkClick r:id="rId2"/>
              </a:rPr>
              <a:t>https://www.virtualbox.org/wiki/Downloads</a:t>
            </a:r>
            <a:endParaRPr lang="en-US"/>
          </a:p>
          <a:p>
            <a:r>
              <a:rPr lang="en-US"/>
              <a:t>Debian</a:t>
            </a:r>
            <a:br>
              <a:rPr lang="en-US"/>
            </a:br>
            <a:r>
              <a:rPr lang="en-US"/>
              <a:t> 	https://www.debian.org/distrib/</a:t>
            </a:r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2799E1-4506-6BAA-B188-F15084215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1A64EC-183C-182E-BAA4-0CEB51E47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16F5A-AF5A-416E-8BD9-6EDA21B451E3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78585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F5D3250-4979-AEFE-081A-6A805915D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4" r="274"/>
          <a:stretch/>
        </p:blipFill>
        <p:spPr>
          <a:xfrm>
            <a:off x="-4006" y="0"/>
            <a:ext cx="12185902" cy="689236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F06C5B-45B4-8158-0874-8F65A6E5F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12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: Diagonal Corners Snipped 7">
            <a:extLst>
              <a:ext uri="{FF2B5EF4-FFF2-40B4-BE49-F238E27FC236}">
                <a16:creationId xmlns:a16="http://schemas.microsoft.com/office/drawing/2014/main" id="{B5D01381-2EFF-BBD5-BC9F-5B1DB233130F}"/>
              </a:ext>
            </a:extLst>
          </p:cNvPr>
          <p:cNvSpPr/>
          <p:nvPr/>
        </p:nvSpPr>
        <p:spPr>
          <a:xfrm flipV="1">
            <a:off x="-957" y="-4543"/>
            <a:ext cx="12189908" cy="6892361"/>
          </a:xfrm>
          <a:custGeom>
            <a:avLst/>
            <a:gdLst>
              <a:gd name="connsiteX0" fmla="*/ 0 w 11425084"/>
              <a:gd name="connsiteY0" fmla="*/ 0 h 6622026"/>
              <a:gd name="connsiteX1" fmla="*/ 10321391 w 11425084"/>
              <a:gd name="connsiteY1" fmla="*/ 0 h 6622026"/>
              <a:gd name="connsiteX2" fmla="*/ 11425084 w 11425084"/>
              <a:gd name="connsiteY2" fmla="*/ 1103693 h 6622026"/>
              <a:gd name="connsiteX3" fmla="*/ 11425084 w 11425084"/>
              <a:gd name="connsiteY3" fmla="*/ 6622026 h 6622026"/>
              <a:gd name="connsiteX4" fmla="*/ 11425084 w 11425084"/>
              <a:gd name="connsiteY4" fmla="*/ 6622026 h 6622026"/>
              <a:gd name="connsiteX5" fmla="*/ 1103693 w 11425084"/>
              <a:gd name="connsiteY5" fmla="*/ 6622026 h 6622026"/>
              <a:gd name="connsiteX6" fmla="*/ 0 w 11425084"/>
              <a:gd name="connsiteY6" fmla="*/ 5518333 h 6622026"/>
              <a:gd name="connsiteX7" fmla="*/ 0 w 11425084"/>
              <a:gd name="connsiteY7" fmla="*/ 0 h 6622026"/>
              <a:gd name="connsiteX0" fmla="*/ 0 w 11425084"/>
              <a:gd name="connsiteY0" fmla="*/ 9832 h 6631858"/>
              <a:gd name="connsiteX1" fmla="*/ 5818217 w 11425084"/>
              <a:gd name="connsiteY1" fmla="*/ 0 h 6631858"/>
              <a:gd name="connsiteX2" fmla="*/ 11425084 w 11425084"/>
              <a:gd name="connsiteY2" fmla="*/ 1113525 h 6631858"/>
              <a:gd name="connsiteX3" fmla="*/ 11425084 w 11425084"/>
              <a:gd name="connsiteY3" fmla="*/ 6631858 h 6631858"/>
              <a:gd name="connsiteX4" fmla="*/ 11425084 w 11425084"/>
              <a:gd name="connsiteY4" fmla="*/ 6631858 h 6631858"/>
              <a:gd name="connsiteX5" fmla="*/ 1103693 w 11425084"/>
              <a:gd name="connsiteY5" fmla="*/ 6631858 h 6631858"/>
              <a:gd name="connsiteX6" fmla="*/ 0 w 11425084"/>
              <a:gd name="connsiteY6" fmla="*/ 5528165 h 6631858"/>
              <a:gd name="connsiteX7" fmla="*/ 0 w 11425084"/>
              <a:gd name="connsiteY7" fmla="*/ 9832 h 6631858"/>
              <a:gd name="connsiteX0" fmla="*/ 0 w 11425084"/>
              <a:gd name="connsiteY0" fmla="*/ 9832 h 6631858"/>
              <a:gd name="connsiteX1" fmla="*/ 5818217 w 11425084"/>
              <a:gd name="connsiteY1" fmla="*/ 0 h 6631858"/>
              <a:gd name="connsiteX2" fmla="*/ 11405206 w 11425084"/>
              <a:gd name="connsiteY2" fmla="*/ 3051656 h 6631858"/>
              <a:gd name="connsiteX3" fmla="*/ 11425084 w 11425084"/>
              <a:gd name="connsiteY3" fmla="*/ 6631858 h 6631858"/>
              <a:gd name="connsiteX4" fmla="*/ 11425084 w 11425084"/>
              <a:gd name="connsiteY4" fmla="*/ 6631858 h 6631858"/>
              <a:gd name="connsiteX5" fmla="*/ 1103693 w 11425084"/>
              <a:gd name="connsiteY5" fmla="*/ 6631858 h 6631858"/>
              <a:gd name="connsiteX6" fmla="*/ 0 w 11425084"/>
              <a:gd name="connsiteY6" fmla="*/ 5528165 h 6631858"/>
              <a:gd name="connsiteX7" fmla="*/ 0 w 11425084"/>
              <a:gd name="connsiteY7" fmla="*/ 9832 h 6631858"/>
              <a:gd name="connsiteX0" fmla="*/ 0 w 11425084"/>
              <a:gd name="connsiteY0" fmla="*/ 9832 h 6631858"/>
              <a:gd name="connsiteX1" fmla="*/ 5818217 w 11425084"/>
              <a:gd name="connsiteY1" fmla="*/ 0 h 6631858"/>
              <a:gd name="connsiteX2" fmla="*/ 11405206 w 11425084"/>
              <a:gd name="connsiteY2" fmla="*/ 3051656 h 6631858"/>
              <a:gd name="connsiteX3" fmla="*/ 11425084 w 11425084"/>
              <a:gd name="connsiteY3" fmla="*/ 6631858 h 6631858"/>
              <a:gd name="connsiteX4" fmla="*/ 11425084 w 11425084"/>
              <a:gd name="connsiteY4" fmla="*/ 6631858 h 6631858"/>
              <a:gd name="connsiteX5" fmla="*/ 4643870 w 11425084"/>
              <a:gd name="connsiteY5" fmla="*/ 6603128 h 6631858"/>
              <a:gd name="connsiteX6" fmla="*/ 0 w 11425084"/>
              <a:gd name="connsiteY6" fmla="*/ 5528165 h 6631858"/>
              <a:gd name="connsiteX7" fmla="*/ 0 w 11425084"/>
              <a:gd name="connsiteY7" fmla="*/ 9832 h 6631858"/>
              <a:gd name="connsiteX0" fmla="*/ 9316 w 11434400"/>
              <a:gd name="connsiteY0" fmla="*/ 9832 h 6631858"/>
              <a:gd name="connsiteX1" fmla="*/ 5827533 w 11434400"/>
              <a:gd name="connsiteY1" fmla="*/ 0 h 6631858"/>
              <a:gd name="connsiteX2" fmla="*/ 11414522 w 11434400"/>
              <a:gd name="connsiteY2" fmla="*/ 3051656 h 6631858"/>
              <a:gd name="connsiteX3" fmla="*/ 11434400 w 11434400"/>
              <a:gd name="connsiteY3" fmla="*/ 6631858 h 6631858"/>
              <a:gd name="connsiteX4" fmla="*/ 11434400 w 11434400"/>
              <a:gd name="connsiteY4" fmla="*/ 6631858 h 6631858"/>
              <a:gd name="connsiteX5" fmla="*/ 4653186 w 11434400"/>
              <a:gd name="connsiteY5" fmla="*/ 6603128 h 6631858"/>
              <a:gd name="connsiteX6" fmla="*/ 0 w 11434400"/>
              <a:gd name="connsiteY6" fmla="*/ 4206550 h 6631858"/>
              <a:gd name="connsiteX7" fmla="*/ 9316 w 11434400"/>
              <a:gd name="connsiteY7" fmla="*/ 9832 h 6631858"/>
              <a:gd name="connsiteX0" fmla="*/ 9316 w 11434400"/>
              <a:gd name="connsiteY0" fmla="*/ 9832 h 6660590"/>
              <a:gd name="connsiteX1" fmla="*/ 5827533 w 11434400"/>
              <a:gd name="connsiteY1" fmla="*/ 0 h 6660590"/>
              <a:gd name="connsiteX2" fmla="*/ 11414522 w 11434400"/>
              <a:gd name="connsiteY2" fmla="*/ 3051656 h 6660590"/>
              <a:gd name="connsiteX3" fmla="*/ 11434400 w 11434400"/>
              <a:gd name="connsiteY3" fmla="*/ 6631858 h 6660590"/>
              <a:gd name="connsiteX4" fmla="*/ 11434400 w 11434400"/>
              <a:gd name="connsiteY4" fmla="*/ 6631858 h 6660590"/>
              <a:gd name="connsiteX5" fmla="*/ 2911047 w 11434400"/>
              <a:gd name="connsiteY5" fmla="*/ 6660590 h 6660590"/>
              <a:gd name="connsiteX6" fmla="*/ 0 w 11434400"/>
              <a:gd name="connsiteY6" fmla="*/ 4206550 h 6660590"/>
              <a:gd name="connsiteX7" fmla="*/ 9316 w 11434400"/>
              <a:gd name="connsiteY7" fmla="*/ 9832 h 6660590"/>
              <a:gd name="connsiteX0" fmla="*/ 9316 w 11434400"/>
              <a:gd name="connsiteY0" fmla="*/ 0 h 6650758"/>
              <a:gd name="connsiteX1" fmla="*/ 8305656 w 11434400"/>
              <a:gd name="connsiteY1" fmla="*/ 18898 h 6650758"/>
              <a:gd name="connsiteX2" fmla="*/ 11414522 w 11434400"/>
              <a:gd name="connsiteY2" fmla="*/ 3041824 h 6650758"/>
              <a:gd name="connsiteX3" fmla="*/ 11434400 w 11434400"/>
              <a:gd name="connsiteY3" fmla="*/ 6622026 h 6650758"/>
              <a:gd name="connsiteX4" fmla="*/ 11434400 w 11434400"/>
              <a:gd name="connsiteY4" fmla="*/ 6622026 h 6650758"/>
              <a:gd name="connsiteX5" fmla="*/ 2911047 w 11434400"/>
              <a:gd name="connsiteY5" fmla="*/ 6650758 h 6650758"/>
              <a:gd name="connsiteX6" fmla="*/ 0 w 11434400"/>
              <a:gd name="connsiteY6" fmla="*/ 4196718 h 6650758"/>
              <a:gd name="connsiteX7" fmla="*/ 9316 w 11434400"/>
              <a:gd name="connsiteY7" fmla="*/ 0 h 6650758"/>
              <a:gd name="connsiteX0" fmla="*/ 9316 w 11434400"/>
              <a:gd name="connsiteY0" fmla="*/ 0 h 6650758"/>
              <a:gd name="connsiteX1" fmla="*/ 8305656 w 11434400"/>
              <a:gd name="connsiteY1" fmla="*/ 18898 h 6650758"/>
              <a:gd name="connsiteX2" fmla="*/ 11433154 w 11434400"/>
              <a:gd name="connsiteY2" fmla="*/ 1854287 h 6650758"/>
              <a:gd name="connsiteX3" fmla="*/ 11434400 w 11434400"/>
              <a:gd name="connsiteY3" fmla="*/ 6622026 h 6650758"/>
              <a:gd name="connsiteX4" fmla="*/ 11434400 w 11434400"/>
              <a:gd name="connsiteY4" fmla="*/ 6622026 h 6650758"/>
              <a:gd name="connsiteX5" fmla="*/ 2911047 w 11434400"/>
              <a:gd name="connsiteY5" fmla="*/ 6650758 h 6650758"/>
              <a:gd name="connsiteX6" fmla="*/ 0 w 11434400"/>
              <a:gd name="connsiteY6" fmla="*/ 4196718 h 6650758"/>
              <a:gd name="connsiteX7" fmla="*/ 9316 w 11434400"/>
              <a:gd name="connsiteY7" fmla="*/ 0 h 6650758"/>
              <a:gd name="connsiteX0" fmla="*/ 9316 w 11434400"/>
              <a:gd name="connsiteY0" fmla="*/ 0 h 6650758"/>
              <a:gd name="connsiteX1" fmla="*/ 8305656 w 11434400"/>
              <a:gd name="connsiteY1" fmla="*/ 18898 h 6650758"/>
              <a:gd name="connsiteX2" fmla="*/ 11433154 w 11434400"/>
              <a:gd name="connsiteY2" fmla="*/ 2170327 h 6650758"/>
              <a:gd name="connsiteX3" fmla="*/ 11434400 w 11434400"/>
              <a:gd name="connsiteY3" fmla="*/ 6622026 h 6650758"/>
              <a:gd name="connsiteX4" fmla="*/ 11434400 w 11434400"/>
              <a:gd name="connsiteY4" fmla="*/ 6622026 h 6650758"/>
              <a:gd name="connsiteX5" fmla="*/ 2911047 w 11434400"/>
              <a:gd name="connsiteY5" fmla="*/ 6650758 h 6650758"/>
              <a:gd name="connsiteX6" fmla="*/ 0 w 11434400"/>
              <a:gd name="connsiteY6" fmla="*/ 4196718 h 6650758"/>
              <a:gd name="connsiteX7" fmla="*/ 9316 w 11434400"/>
              <a:gd name="connsiteY7" fmla="*/ 0 h 6650758"/>
              <a:gd name="connsiteX0" fmla="*/ 897 w 11425981"/>
              <a:gd name="connsiteY0" fmla="*/ 0 h 6650758"/>
              <a:gd name="connsiteX1" fmla="*/ 8297237 w 11425981"/>
              <a:gd name="connsiteY1" fmla="*/ 18898 h 6650758"/>
              <a:gd name="connsiteX2" fmla="*/ 11424735 w 11425981"/>
              <a:gd name="connsiteY2" fmla="*/ 2170327 h 6650758"/>
              <a:gd name="connsiteX3" fmla="*/ 11425981 w 11425981"/>
              <a:gd name="connsiteY3" fmla="*/ 6622026 h 6650758"/>
              <a:gd name="connsiteX4" fmla="*/ 11425981 w 11425981"/>
              <a:gd name="connsiteY4" fmla="*/ 6622026 h 6650758"/>
              <a:gd name="connsiteX5" fmla="*/ 2902628 w 11425981"/>
              <a:gd name="connsiteY5" fmla="*/ 6650758 h 6650758"/>
              <a:gd name="connsiteX6" fmla="*/ 897 w 11425981"/>
              <a:gd name="connsiteY6" fmla="*/ 5355524 h 6650758"/>
              <a:gd name="connsiteX7" fmla="*/ 897 w 11425981"/>
              <a:gd name="connsiteY7" fmla="*/ 0 h 6650758"/>
              <a:gd name="connsiteX0" fmla="*/ 897 w 11425981"/>
              <a:gd name="connsiteY0" fmla="*/ 0 h 6631604"/>
              <a:gd name="connsiteX1" fmla="*/ 8297237 w 11425981"/>
              <a:gd name="connsiteY1" fmla="*/ 18898 h 6631604"/>
              <a:gd name="connsiteX2" fmla="*/ 11424735 w 11425981"/>
              <a:gd name="connsiteY2" fmla="*/ 2170327 h 6631604"/>
              <a:gd name="connsiteX3" fmla="*/ 11425981 w 11425981"/>
              <a:gd name="connsiteY3" fmla="*/ 6622026 h 6631604"/>
              <a:gd name="connsiteX4" fmla="*/ 11425981 w 11425981"/>
              <a:gd name="connsiteY4" fmla="*/ 6622026 h 6631604"/>
              <a:gd name="connsiteX5" fmla="*/ 1169805 w 11425981"/>
              <a:gd name="connsiteY5" fmla="*/ 6631604 h 6631604"/>
              <a:gd name="connsiteX6" fmla="*/ 897 w 11425981"/>
              <a:gd name="connsiteY6" fmla="*/ 5355524 h 6631604"/>
              <a:gd name="connsiteX7" fmla="*/ 897 w 11425981"/>
              <a:gd name="connsiteY7" fmla="*/ 0 h 6631604"/>
              <a:gd name="connsiteX0" fmla="*/ 200 w 11425284"/>
              <a:gd name="connsiteY0" fmla="*/ 0 h 6631604"/>
              <a:gd name="connsiteX1" fmla="*/ 8296540 w 11425284"/>
              <a:gd name="connsiteY1" fmla="*/ 18898 h 6631604"/>
              <a:gd name="connsiteX2" fmla="*/ 11424038 w 11425284"/>
              <a:gd name="connsiteY2" fmla="*/ 2170327 h 6631604"/>
              <a:gd name="connsiteX3" fmla="*/ 11425284 w 11425284"/>
              <a:gd name="connsiteY3" fmla="*/ 6622026 h 6631604"/>
              <a:gd name="connsiteX4" fmla="*/ 11425284 w 11425284"/>
              <a:gd name="connsiteY4" fmla="*/ 6622026 h 6631604"/>
              <a:gd name="connsiteX5" fmla="*/ 1169108 w 11425284"/>
              <a:gd name="connsiteY5" fmla="*/ 6631604 h 6631604"/>
              <a:gd name="connsiteX6" fmla="*/ 28148 w 11425284"/>
              <a:gd name="connsiteY6" fmla="*/ 4091371 h 6631604"/>
              <a:gd name="connsiteX7" fmla="*/ 200 w 11425284"/>
              <a:gd name="connsiteY7" fmla="*/ 0 h 6631604"/>
              <a:gd name="connsiteX0" fmla="*/ 200 w 11425284"/>
              <a:gd name="connsiteY0" fmla="*/ 0 h 6622026"/>
              <a:gd name="connsiteX1" fmla="*/ 8296540 w 11425284"/>
              <a:gd name="connsiteY1" fmla="*/ 18898 h 6622026"/>
              <a:gd name="connsiteX2" fmla="*/ 11424038 w 11425284"/>
              <a:gd name="connsiteY2" fmla="*/ 2170327 h 6622026"/>
              <a:gd name="connsiteX3" fmla="*/ 11425284 w 11425284"/>
              <a:gd name="connsiteY3" fmla="*/ 6622026 h 6622026"/>
              <a:gd name="connsiteX4" fmla="*/ 11425284 w 11425284"/>
              <a:gd name="connsiteY4" fmla="*/ 6622026 h 6622026"/>
              <a:gd name="connsiteX5" fmla="*/ 2212528 w 11425284"/>
              <a:gd name="connsiteY5" fmla="*/ 6602874 h 6622026"/>
              <a:gd name="connsiteX6" fmla="*/ 28148 w 11425284"/>
              <a:gd name="connsiteY6" fmla="*/ 4091371 h 6622026"/>
              <a:gd name="connsiteX7" fmla="*/ 200 w 11425284"/>
              <a:gd name="connsiteY7" fmla="*/ 0 h 6622026"/>
              <a:gd name="connsiteX0" fmla="*/ 200 w 11425284"/>
              <a:gd name="connsiteY0" fmla="*/ 0 h 6641182"/>
              <a:gd name="connsiteX1" fmla="*/ 8296540 w 11425284"/>
              <a:gd name="connsiteY1" fmla="*/ 18898 h 6641182"/>
              <a:gd name="connsiteX2" fmla="*/ 11424038 w 11425284"/>
              <a:gd name="connsiteY2" fmla="*/ 2170327 h 6641182"/>
              <a:gd name="connsiteX3" fmla="*/ 11425284 w 11425284"/>
              <a:gd name="connsiteY3" fmla="*/ 6622026 h 6641182"/>
              <a:gd name="connsiteX4" fmla="*/ 11425284 w 11425284"/>
              <a:gd name="connsiteY4" fmla="*/ 6622026 h 6641182"/>
              <a:gd name="connsiteX5" fmla="*/ 3023042 w 11425284"/>
              <a:gd name="connsiteY5" fmla="*/ 6641182 h 6641182"/>
              <a:gd name="connsiteX6" fmla="*/ 28148 w 11425284"/>
              <a:gd name="connsiteY6" fmla="*/ 4091371 h 6641182"/>
              <a:gd name="connsiteX7" fmla="*/ 200 w 11425284"/>
              <a:gd name="connsiteY7" fmla="*/ 0 h 6641182"/>
              <a:gd name="connsiteX0" fmla="*/ 896 w 11425980"/>
              <a:gd name="connsiteY0" fmla="*/ 0 h 6641182"/>
              <a:gd name="connsiteX1" fmla="*/ 8297236 w 11425980"/>
              <a:gd name="connsiteY1" fmla="*/ 18898 h 6641182"/>
              <a:gd name="connsiteX2" fmla="*/ 11424734 w 11425980"/>
              <a:gd name="connsiteY2" fmla="*/ 2170327 h 6641182"/>
              <a:gd name="connsiteX3" fmla="*/ 11425980 w 11425980"/>
              <a:gd name="connsiteY3" fmla="*/ 6622026 h 6641182"/>
              <a:gd name="connsiteX4" fmla="*/ 11425980 w 11425980"/>
              <a:gd name="connsiteY4" fmla="*/ 6622026 h 6641182"/>
              <a:gd name="connsiteX5" fmla="*/ 3023738 w 11425980"/>
              <a:gd name="connsiteY5" fmla="*/ 6641182 h 6641182"/>
              <a:gd name="connsiteX6" fmla="*/ 896 w 11425980"/>
              <a:gd name="connsiteY6" fmla="*/ 4091371 h 6641182"/>
              <a:gd name="connsiteX7" fmla="*/ 896 w 11425980"/>
              <a:gd name="connsiteY7" fmla="*/ 0 h 6641182"/>
              <a:gd name="connsiteX0" fmla="*/ 896 w 11425980"/>
              <a:gd name="connsiteY0" fmla="*/ 0 h 6641182"/>
              <a:gd name="connsiteX1" fmla="*/ 8297236 w 11425980"/>
              <a:gd name="connsiteY1" fmla="*/ 18898 h 6641182"/>
              <a:gd name="connsiteX2" fmla="*/ 11424734 w 11425980"/>
              <a:gd name="connsiteY2" fmla="*/ 3156750 h 6641182"/>
              <a:gd name="connsiteX3" fmla="*/ 11425980 w 11425980"/>
              <a:gd name="connsiteY3" fmla="*/ 6622026 h 6641182"/>
              <a:gd name="connsiteX4" fmla="*/ 11425980 w 11425980"/>
              <a:gd name="connsiteY4" fmla="*/ 6622026 h 6641182"/>
              <a:gd name="connsiteX5" fmla="*/ 3023738 w 11425980"/>
              <a:gd name="connsiteY5" fmla="*/ 6641182 h 6641182"/>
              <a:gd name="connsiteX6" fmla="*/ 896 w 11425980"/>
              <a:gd name="connsiteY6" fmla="*/ 4091371 h 6641182"/>
              <a:gd name="connsiteX7" fmla="*/ 896 w 11425980"/>
              <a:gd name="connsiteY7" fmla="*/ 0 h 6641182"/>
              <a:gd name="connsiteX0" fmla="*/ 896 w 11425980"/>
              <a:gd name="connsiteY0" fmla="*/ 0 h 6641182"/>
              <a:gd name="connsiteX1" fmla="*/ 8688519 w 11425980"/>
              <a:gd name="connsiteY1" fmla="*/ 28475 h 6641182"/>
              <a:gd name="connsiteX2" fmla="*/ 11424734 w 11425980"/>
              <a:gd name="connsiteY2" fmla="*/ 3156750 h 6641182"/>
              <a:gd name="connsiteX3" fmla="*/ 11425980 w 11425980"/>
              <a:gd name="connsiteY3" fmla="*/ 6622026 h 6641182"/>
              <a:gd name="connsiteX4" fmla="*/ 11425980 w 11425980"/>
              <a:gd name="connsiteY4" fmla="*/ 6622026 h 6641182"/>
              <a:gd name="connsiteX5" fmla="*/ 3023738 w 11425980"/>
              <a:gd name="connsiteY5" fmla="*/ 6641182 h 6641182"/>
              <a:gd name="connsiteX6" fmla="*/ 896 w 11425980"/>
              <a:gd name="connsiteY6" fmla="*/ 4091371 h 6641182"/>
              <a:gd name="connsiteX7" fmla="*/ 896 w 11425980"/>
              <a:gd name="connsiteY7" fmla="*/ 0 h 6641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25980" h="6641182">
                <a:moveTo>
                  <a:pt x="896" y="0"/>
                </a:moveTo>
                <a:lnTo>
                  <a:pt x="8688519" y="28475"/>
                </a:lnTo>
                <a:lnTo>
                  <a:pt x="11424734" y="3156750"/>
                </a:lnTo>
                <a:cubicBezTo>
                  <a:pt x="11425149" y="4745996"/>
                  <a:pt x="11425565" y="5032780"/>
                  <a:pt x="11425980" y="6622026"/>
                </a:cubicBezTo>
                <a:lnTo>
                  <a:pt x="11425980" y="6622026"/>
                </a:lnTo>
                <a:lnTo>
                  <a:pt x="3023738" y="6641182"/>
                </a:lnTo>
                <a:lnTo>
                  <a:pt x="896" y="4091371"/>
                </a:lnTo>
                <a:cubicBezTo>
                  <a:pt x="4001" y="2692465"/>
                  <a:pt x="-2209" y="1398906"/>
                  <a:pt x="896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8F4320-D939-42AA-C8A6-99C37A6EEF1B}"/>
              </a:ext>
            </a:extLst>
          </p:cNvPr>
          <p:cNvSpPr txBox="1"/>
          <p:nvPr/>
        </p:nvSpPr>
        <p:spPr>
          <a:xfrm>
            <a:off x="3049" y="2455541"/>
            <a:ext cx="12188951" cy="144655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Uni Sans-Trial SemiBold" panose="00000500000000000000" pitchFamily="50" charset="-52"/>
              </a:rPr>
              <a:t>Thank You!</a:t>
            </a:r>
            <a:endParaRPr lang="bg-BG" sz="88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85192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230</Words>
  <Application>Microsoft Office PowerPoint</Application>
  <PresentationFormat>Widescreen</PresentationFormat>
  <Paragraphs>65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Uni Sans-Trial</vt:lpstr>
      <vt:lpstr>Uni Sans-Trial SemiBold</vt:lpstr>
      <vt:lpstr>Office Theme</vt:lpstr>
      <vt:lpstr>Инфраструктурни решения за контейнеризация</vt:lpstr>
      <vt:lpstr>PowerPoint Presentation</vt:lpstr>
      <vt:lpstr>What is Virtualization?</vt:lpstr>
      <vt:lpstr>Hypervisor or VMM</vt:lpstr>
      <vt:lpstr>Advantages of Virtualization</vt:lpstr>
      <vt:lpstr>VirtualBox </vt:lpstr>
      <vt:lpstr>Virtual Box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Инфраструктурни решения за контейнеризация</dc:title>
  <dc:creator>Kristiyan Kolev</dc:creator>
  <cp:lastModifiedBy>Kristiyan Kolev</cp:lastModifiedBy>
  <cp:revision>1</cp:revision>
  <dcterms:created xsi:type="dcterms:W3CDTF">2023-02-06T19:26:38Z</dcterms:created>
  <dcterms:modified xsi:type="dcterms:W3CDTF">2023-02-12T05:21:11Z</dcterms:modified>
</cp:coreProperties>
</file>

<file path=docProps/thumbnail.jpeg>
</file>